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7"/>
  </p:notesMasterIdLst>
  <p:sldIdLst>
    <p:sldId id="299" r:id="rId5"/>
    <p:sldId id="260" r:id="rId6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2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78" d="100"/>
          <a:sy n="78" d="100"/>
        </p:scale>
        <p:origin x="778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a Romero" userId="a5d54ff3-83a3-489b-843a-29e57629b5da" providerId="ADAL" clId="{AAB41D16-AA55-481F-AE57-4270553A40DD}"/>
    <pc:docChg chg="delSld">
      <pc:chgData name="Josefa Romero" userId="a5d54ff3-83a3-489b-843a-29e57629b5da" providerId="ADAL" clId="{AAB41D16-AA55-481F-AE57-4270553A40DD}" dt="2023-11-21T17:33:17.084" v="1" actId="47"/>
      <pc:docMkLst>
        <pc:docMk/>
      </pc:docMkLst>
      <pc:sldChg chg="del">
        <pc:chgData name="Josefa Romero" userId="a5d54ff3-83a3-489b-843a-29e57629b5da" providerId="ADAL" clId="{AAB41D16-AA55-481F-AE57-4270553A40DD}" dt="2023-11-21T17:33:17.084" v="1" actId="47"/>
        <pc:sldMkLst>
          <pc:docMk/>
          <pc:sldMk cId="2281022860" sldId="258"/>
        </pc:sldMkLst>
      </pc:sldChg>
      <pc:sldChg chg="del">
        <pc:chgData name="Josefa Romero" userId="a5d54ff3-83a3-489b-843a-29e57629b5da" providerId="ADAL" clId="{AAB41D16-AA55-481F-AE57-4270553A40DD}" dt="2023-11-21T17:33:17.084" v="1" actId="47"/>
        <pc:sldMkLst>
          <pc:docMk/>
          <pc:sldMk cId="1624334464" sldId="289"/>
        </pc:sldMkLst>
      </pc:sldChg>
      <pc:sldChg chg="del">
        <pc:chgData name="Josefa Romero" userId="a5d54ff3-83a3-489b-843a-29e57629b5da" providerId="ADAL" clId="{AAB41D16-AA55-481F-AE57-4270553A40DD}" dt="2023-11-21T17:33:17.084" v="1" actId="47"/>
        <pc:sldMkLst>
          <pc:docMk/>
          <pc:sldMk cId="1341790161" sldId="290"/>
        </pc:sldMkLst>
      </pc:sldChg>
      <pc:sldChg chg="del">
        <pc:chgData name="Josefa Romero" userId="a5d54ff3-83a3-489b-843a-29e57629b5da" providerId="ADAL" clId="{AAB41D16-AA55-481F-AE57-4270553A40DD}" dt="2023-11-21T17:33:17.084" v="1" actId="47"/>
        <pc:sldMkLst>
          <pc:docMk/>
          <pc:sldMk cId="413661637" sldId="291"/>
        </pc:sldMkLst>
      </pc:sldChg>
      <pc:sldChg chg="del">
        <pc:chgData name="Josefa Romero" userId="a5d54ff3-83a3-489b-843a-29e57629b5da" providerId="ADAL" clId="{AAB41D16-AA55-481F-AE57-4270553A40DD}" dt="2023-11-21T17:33:17.084" v="1" actId="47"/>
        <pc:sldMkLst>
          <pc:docMk/>
          <pc:sldMk cId="491814263" sldId="292"/>
        </pc:sldMkLst>
      </pc:sldChg>
      <pc:sldChg chg="del">
        <pc:chgData name="Josefa Romero" userId="a5d54ff3-83a3-489b-843a-29e57629b5da" providerId="ADAL" clId="{AAB41D16-AA55-481F-AE57-4270553A40DD}" dt="2023-11-21T17:33:17.084" v="1" actId="47"/>
        <pc:sldMkLst>
          <pc:docMk/>
          <pc:sldMk cId="2253541020" sldId="294"/>
        </pc:sldMkLst>
      </pc:sldChg>
      <pc:sldChg chg="del">
        <pc:chgData name="Josefa Romero" userId="a5d54ff3-83a3-489b-843a-29e57629b5da" providerId="ADAL" clId="{AAB41D16-AA55-481F-AE57-4270553A40DD}" dt="2023-11-21T17:33:17.084" v="1" actId="47"/>
        <pc:sldMkLst>
          <pc:docMk/>
          <pc:sldMk cId="2628519221" sldId="295"/>
        </pc:sldMkLst>
      </pc:sldChg>
      <pc:sldChg chg="del">
        <pc:chgData name="Josefa Romero" userId="a5d54ff3-83a3-489b-843a-29e57629b5da" providerId="ADAL" clId="{AAB41D16-AA55-481F-AE57-4270553A40DD}" dt="2023-11-21T17:33:17.084" v="1" actId="47"/>
        <pc:sldMkLst>
          <pc:docMk/>
          <pc:sldMk cId="3452089664" sldId="296"/>
        </pc:sldMkLst>
      </pc:sldChg>
      <pc:sldChg chg="del">
        <pc:chgData name="Josefa Romero" userId="a5d54ff3-83a3-489b-843a-29e57629b5da" providerId="ADAL" clId="{AAB41D16-AA55-481F-AE57-4270553A40DD}" dt="2023-11-21T17:33:17.084" v="1" actId="47"/>
        <pc:sldMkLst>
          <pc:docMk/>
          <pc:sldMk cId="2252004730" sldId="297"/>
        </pc:sldMkLst>
      </pc:sldChg>
      <pc:sldChg chg="del">
        <pc:chgData name="Josefa Romero" userId="a5d54ff3-83a3-489b-843a-29e57629b5da" providerId="ADAL" clId="{AAB41D16-AA55-481F-AE57-4270553A40DD}" dt="2023-11-21T17:33:17.084" v="1" actId="47"/>
        <pc:sldMkLst>
          <pc:docMk/>
          <pc:sldMk cId="1148488557" sldId="298"/>
        </pc:sldMkLst>
      </pc:sldChg>
      <pc:sldChg chg="del">
        <pc:chgData name="Josefa Romero" userId="a5d54ff3-83a3-489b-843a-29e57629b5da" providerId="ADAL" clId="{AAB41D16-AA55-481F-AE57-4270553A40DD}" dt="2023-11-21T17:33:17.084" v="1" actId="47"/>
        <pc:sldMkLst>
          <pc:docMk/>
          <pc:sldMk cId="1800592020" sldId="300"/>
        </pc:sldMkLst>
      </pc:sldChg>
      <pc:sldChg chg="del">
        <pc:chgData name="Josefa Romero" userId="a5d54ff3-83a3-489b-843a-29e57629b5da" providerId="ADAL" clId="{AAB41D16-AA55-481F-AE57-4270553A40DD}" dt="2023-11-21T17:33:11.422" v="0" actId="47"/>
        <pc:sldMkLst>
          <pc:docMk/>
          <pc:sldMk cId="3409568624" sldId="301"/>
        </pc:sldMkLst>
      </pc:sldChg>
      <pc:sldChg chg="del">
        <pc:chgData name="Josefa Romero" userId="a5d54ff3-83a3-489b-843a-29e57629b5da" providerId="ADAL" clId="{AAB41D16-AA55-481F-AE57-4270553A40DD}" dt="2023-11-21T17:33:11.422" v="0" actId="47"/>
        <pc:sldMkLst>
          <pc:docMk/>
          <pc:sldMk cId="1788002929" sldId="302"/>
        </pc:sldMkLst>
      </pc:sldChg>
      <pc:sldChg chg="del">
        <pc:chgData name="Josefa Romero" userId="a5d54ff3-83a3-489b-843a-29e57629b5da" providerId="ADAL" clId="{AAB41D16-AA55-481F-AE57-4270553A40DD}" dt="2023-11-21T17:33:11.422" v="0" actId="47"/>
        <pc:sldMkLst>
          <pc:docMk/>
          <pc:sldMk cId="2720126344" sldId="303"/>
        </pc:sldMkLst>
      </pc:sldChg>
      <pc:sldChg chg="del">
        <pc:chgData name="Josefa Romero" userId="a5d54ff3-83a3-489b-843a-29e57629b5da" providerId="ADAL" clId="{AAB41D16-AA55-481F-AE57-4270553A40DD}" dt="2023-11-21T17:33:11.422" v="0" actId="47"/>
        <pc:sldMkLst>
          <pc:docMk/>
          <pc:sldMk cId="363747840" sldId="304"/>
        </pc:sldMkLst>
      </pc:sldChg>
      <pc:sldMasterChg chg="delSldLayout">
        <pc:chgData name="Josefa Romero" userId="a5d54ff3-83a3-489b-843a-29e57629b5da" providerId="ADAL" clId="{AAB41D16-AA55-481F-AE57-4270553A40DD}" dt="2023-11-21T17:33:17.084" v="1" actId="47"/>
        <pc:sldMasterMkLst>
          <pc:docMk/>
          <pc:sldMasterMk cId="4148582319" sldId="2147483661"/>
        </pc:sldMasterMkLst>
        <pc:sldLayoutChg chg="del">
          <pc:chgData name="Josefa Romero" userId="a5d54ff3-83a3-489b-843a-29e57629b5da" providerId="ADAL" clId="{AAB41D16-AA55-481F-AE57-4270553A40DD}" dt="2023-11-21T17:33:17.084" v="1" actId="47"/>
          <pc:sldLayoutMkLst>
            <pc:docMk/>
            <pc:sldMasterMk cId="4148582319" sldId="2147483661"/>
            <pc:sldLayoutMk cId="572271634" sldId="2147483674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537120-CAD0-4ECD-8E2D-7685F9298EE1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3B38EF8F-81D0-426F-93B2-79C94FA06A01}">
      <dgm:prSet phldrT="[Texto]" custT="1"/>
      <dgm:spPr/>
      <dgm:t>
        <a:bodyPr/>
        <a:lstStyle/>
        <a:p>
          <a:pPr marL="0">
            <a:buNone/>
          </a:pPr>
          <a:r>
            <a:rPr lang="es-ES" sz="1600" dirty="0"/>
            <a:t>Viernes 29 de diciembre de 2023</a:t>
          </a:r>
        </a:p>
        <a:p>
          <a:pPr marL="0">
            <a:buNone/>
          </a:pPr>
          <a:endParaRPr lang="es-CL" sz="1600" dirty="0"/>
        </a:p>
      </dgm:t>
    </dgm:pt>
    <dgm:pt modelId="{E9BC53E8-D793-45B2-A6C3-33E97B605598}" type="parTrans" cxnId="{0F21BE83-8020-491C-B58E-2D8373E112A4}">
      <dgm:prSet/>
      <dgm:spPr/>
      <dgm:t>
        <a:bodyPr/>
        <a:lstStyle/>
        <a:p>
          <a:endParaRPr lang="es-CL"/>
        </a:p>
      </dgm:t>
    </dgm:pt>
    <dgm:pt modelId="{98836BFB-890C-4D2C-B206-B9BDBEE70BB9}" type="sibTrans" cxnId="{0F21BE83-8020-491C-B58E-2D8373E112A4}">
      <dgm:prSet/>
      <dgm:spPr/>
      <dgm:t>
        <a:bodyPr/>
        <a:lstStyle/>
        <a:p>
          <a:endParaRPr lang="es-CL"/>
        </a:p>
      </dgm:t>
    </dgm:pt>
    <dgm:pt modelId="{8BFB6DCE-C00C-4F06-B068-A601077C4C27}">
      <dgm:prSet phldrT="[Texto]" custT="1"/>
      <dgm:spPr/>
      <dgm:t>
        <a:bodyPr/>
        <a:lstStyle/>
        <a:p>
          <a:pPr marL="0" indent="0">
            <a:buNone/>
            <a:tabLst>
              <a:tab pos="0" algn="l"/>
            </a:tabLst>
          </a:pPr>
          <a:r>
            <a:rPr lang="es-CL" sz="2000" dirty="0">
              <a:latin typeface="Brandon Grotesque" panose="020B0503020203060202" pitchFamily="34" charset="77"/>
            </a:rPr>
            <a:t>Publica oferta académica</a:t>
          </a:r>
          <a:endParaRPr lang="es-CL" sz="2000" dirty="0"/>
        </a:p>
      </dgm:t>
    </dgm:pt>
    <dgm:pt modelId="{1AD7203A-2F85-4703-A392-7F0D3ED270A8}" type="parTrans" cxnId="{6297A803-424D-40EB-B62C-85BF7795F528}">
      <dgm:prSet/>
      <dgm:spPr/>
      <dgm:t>
        <a:bodyPr/>
        <a:lstStyle/>
        <a:p>
          <a:endParaRPr lang="es-CL"/>
        </a:p>
      </dgm:t>
    </dgm:pt>
    <dgm:pt modelId="{3E8B7E92-A188-42C3-99AB-BD3D457F90B3}" type="sibTrans" cxnId="{6297A803-424D-40EB-B62C-85BF7795F528}">
      <dgm:prSet/>
      <dgm:spPr/>
      <dgm:t>
        <a:bodyPr/>
        <a:lstStyle/>
        <a:p>
          <a:endParaRPr lang="es-CL"/>
        </a:p>
      </dgm:t>
    </dgm:pt>
    <dgm:pt modelId="{A1871DAF-9290-4C09-909F-37EC343FD6BF}">
      <dgm:prSet phldrT="[Texto]" custT="1"/>
      <dgm:spPr/>
      <dgm:t>
        <a:bodyPr/>
        <a:lstStyle/>
        <a:p>
          <a:pPr marL="0">
            <a:buNone/>
          </a:pPr>
          <a:r>
            <a:rPr lang="es-ES" sz="1600" dirty="0"/>
            <a:t>Viernes 5 de enero de 2024</a:t>
          </a:r>
        </a:p>
        <a:p>
          <a:pPr marL="0">
            <a:buNone/>
          </a:pPr>
          <a:endParaRPr lang="es-ES" sz="1600" dirty="0"/>
        </a:p>
        <a:p>
          <a:pPr marL="0">
            <a:buNone/>
          </a:pPr>
          <a:endParaRPr lang="es-CL" sz="1600" dirty="0"/>
        </a:p>
      </dgm:t>
    </dgm:pt>
    <dgm:pt modelId="{BD624DBD-2BFD-4971-83EA-50F56F7F2144}" type="parTrans" cxnId="{4619455A-5484-4B05-830F-75411CCB663E}">
      <dgm:prSet/>
      <dgm:spPr/>
      <dgm:t>
        <a:bodyPr/>
        <a:lstStyle/>
        <a:p>
          <a:endParaRPr lang="es-CL"/>
        </a:p>
      </dgm:t>
    </dgm:pt>
    <dgm:pt modelId="{45B9CCFE-AA8F-405E-A2DB-5A54CF524B01}" type="sibTrans" cxnId="{4619455A-5484-4B05-830F-75411CCB663E}">
      <dgm:prSet/>
      <dgm:spPr/>
      <dgm:t>
        <a:bodyPr/>
        <a:lstStyle/>
        <a:p>
          <a:endParaRPr lang="es-CL"/>
        </a:p>
      </dgm:t>
    </dgm:pt>
    <dgm:pt modelId="{69D67746-8C5D-426F-A5B4-16D55C8AC046}">
      <dgm:prSet phldrT="[Texto]" custT="1"/>
      <dgm:spPr/>
      <dgm:t>
        <a:bodyPr/>
        <a:lstStyle/>
        <a:p>
          <a:pPr marL="0" indent="0">
            <a:buNone/>
          </a:pPr>
          <a:r>
            <a:rPr lang="es-CL" sz="2000" dirty="0">
              <a:latin typeface="Brandon Grotesque" panose="020B0503020203060202" pitchFamily="34" charset="77"/>
            </a:rPr>
            <a:t>Publica ventana en Portal</a:t>
          </a:r>
          <a:endParaRPr lang="es-CL" sz="2000" dirty="0"/>
        </a:p>
      </dgm:t>
    </dgm:pt>
    <dgm:pt modelId="{79B0B5D6-3B69-47EC-A433-3C4D6AEBF27F}" type="parTrans" cxnId="{EABBFB70-740E-4FFA-AEC3-CA5AB12F32C1}">
      <dgm:prSet/>
      <dgm:spPr/>
      <dgm:t>
        <a:bodyPr/>
        <a:lstStyle/>
        <a:p>
          <a:endParaRPr lang="es-CL"/>
        </a:p>
      </dgm:t>
    </dgm:pt>
    <dgm:pt modelId="{0866364F-63ED-42DC-90ED-28FF94FA2434}" type="sibTrans" cxnId="{EABBFB70-740E-4FFA-AEC3-CA5AB12F32C1}">
      <dgm:prSet/>
      <dgm:spPr/>
      <dgm:t>
        <a:bodyPr/>
        <a:lstStyle/>
        <a:p>
          <a:endParaRPr lang="es-CL"/>
        </a:p>
      </dgm:t>
    </dgm:pt>
    <dgm:pt modelId="{AABEA877-B20B-4BCD-9F12-9FC988C9A412}">
      <dgm:prSet phldrT="[Texto]" custT="1"/>
      <dgm:spPr/>
      <dgm:t>
        <a:bodyPr/>
        <a:lstStyle/>
        <a:p>
          <a:pPr marL="0">
            <a:buNone/>
          </a:pPr>
          <a:r>
            <a:rPr lang="es-ES" sz="1600" dirty="0"/>
            <a:t>Sábado 6 de enero de 2024</a:t>
          </a:r>
        </a:p>
        <a:p>
          <a:pPr marL="0">
            <a:buNone/>
          </a:pPr>
          <a:endParaRPr lang="es-ES" sz="1600" dirty="0"/>
        </a:p>
        <a:p>
          <a:pPr marL="0">
            <a:buNone/>
          </a:pPr>
          <a:endParaRPr lang="es-CL" sz="1600" dirty="0"/>
        </a:p>
      </dgm:t>
    </dgm:pt>
    <dgm:pt modelId="{99A4372B-8301-41C2-BF3A-604E46649344}" type="parTrans" cxnId="{7BF74EAE-71D0-4D36-83DF-96A5DE3CD4B7}">
      <dgm:prSet/>
      <dgm:spPr/>
      <dgm:t>
        <a:bodyPr/>
        <a:lstStyle/>
        <a:p>
          <a:endParaRPr lang="es-CL"/>
        </a:p>
      </dgm:t>
    </dgm:pt>
    <dgm:pt modelId="{086959E5-3E5C-4A86-8003-6F51253E2A4F}" type="sibTrans" cxnId="{7BF74EAE-71D0-4D36-83DF-96A5DE3CD4B7}">
      <dgm:prSet/>
      <dgm:spPr/>
      <dgm:t>
        <a:bodyPr/>
        <a:lstStyle/>
        <a:p>
          <a:endParaRPr lang="es-CL"/>
        </a:p>
      </dgm:t>
    </dgm:pt>
    <dgm:pt modelId="{A3D6616C-6A47-4E27-9C1C-ABB614B93B22}">
      <dgm:prSet phldrT="[Texto]" custT="1"/>
      <dgm:spPr/>
      <dgm:t>
        <a:bodyPr/>
        <a:lstStyle/>
        <a:p>
          <a:pPr marL="0" indent="0">
            <a:buNone/>
          </a:pPr>
          <a:r>
            <a:rPr lang="es-CL" sz="2000" dirty="0">
              <a:latin typeface="Brandon Grotesque" panose="020B0503020203060202" pitchFamily="34" charset="77"/>
            </a:rPr>
            <a:t>Informa por correo ventana</a:t>
          </a:r>
          <a:endParaRPr lang="es-CL" sz="2000" dirty="0"/>
        </a:p>
      </dgm:t>
    </dgm:pt>
    <dgm:pt modelId="{8E780F7F-8147-42B4-BBC2-29621712A591}" type="parTrans" cxnId="{481305F4-95B9-4534-9DFD-DF637A4C0352}">
      <dgm:prSet/>
      <dgm:spPr/>
      <dgm:t>
        <a:bodyPr/>
        <a:lstStyle/>
        <a:p>
          <a:endParaRPr lang="es-CL"/>
        </a:p>
      </dgm:t>
    </dgm:pt>
    <dgm:pt modelId="{54E00AF5-DB41-4DB3-A394-8EE731250A56}" type="sibTrans" cxnId="{481305F4-95B9-4534-9DFD-DF637A4C0352}">
      <dgm:prSet/>
      <dgm:spPr/>
      <dgm:t>
        <a:bodyPr/>
        <a:lstStyle/>
        <a:p>
          <a:endParaRPr lang="es-CL"/>
        </a:p>
      </dgm:t>
    </dgm:pt>
    <dgm:pt modelId="{D828ED72-31CF-4168-AF10-92AFDD118124}">
      <dgm:prSet custT="1"/>
      <dgm:spPr/>
      <dgm:t>
        <a:bodyPr/>
        <a:lstStyle/>
        <a:p>
          <a:pPr marL="0">
            <a:buNone/>
          </a:pPr>
          <a:r>
            <a:rPr lang="es-ES" sz="1600" dirty="0"/>
            <a:t>Lunes a jueves  del 8 al 11 de enero de 2024</a:t>
          </a:r>
        </a:p>
        <a:p>
          <a:pPr marL="0">
            <a:buNone/>
          </a:pPr>
          <a:endParaRPr lang="es-ES" sz="1600" dirty="0"/>
        </a:p>
        <a:p>
          <a:pPr marL="0">
            <a:buNone/>
          </a:pPr>
          <a:r>
            <a:rPr lang="es-CL" sz="2000" dirty="0">
              <a:latin typeface="Brandon Grotesque" panose="020B0503020203060202" pitchFamily="34" charset="77"/>
            </a:rPr>
            <a:t>Inscriben asignaturas según ventanas</a:t>
          </a:r>
        </a:p>
        <a:p>
          <a:pPr marL="0">
            <a:buNone/>
          </a:pPr>
          <a:endParaRPr lang="es-CL" sz="2400" dirty="0">
            <a:latin typeface="Brandon Grotesque" panose="020B0503020203060202" pitchFamily="34" charset="77"/>
          </a:endParaRPr>
        </a:p>
        <a:p>
          <a:pPr marL="0">
            <a:buNone/>
          </a:pPr>
          <a:endParaRPr lang="es-CL" sz="1600" dirty="0"/>
        </a:p>
      </dgm:t>
    </dgm:pt>
    <dgm:pt modelId="{C43CF34F-9801-4022-B6C2-4E0EFA2F78E5}" type="parTrans" cxnId="{FD1524C8-D8A2-4F98-8663-DA2CBAAC1B08}">
      <dgm:prSet/>
      <dgm:spPr/>
      <dgm:t>
        <a:bodyPr/>
        <a:lstStyle/>
        <a:p>
          <a:endParaRPr lang="es-CL"/>
        </a:p>
      </dgm:t>
    </dgm:pt>
    <dgm:pt modelId="{EF19F43B-8C42-425C-98A7-CB6FCB21F521}" type="sibTrans" cxnId="{FD1524C8-D8A2-4F98-8663-DA2CBAAC1B08}">
      <dgm:prSet/>
      <dgm:spPr/>
      <dgm:t>
        <a:bodyPr/>
        <a:lstStyle/>
        <a:p>
          <a:endParaRPr lang="es-CL"/>
        </a:p>
      </dgm:t>
    </dgm:pt>
    <dgm:pt modelId="{89629051-FF28-49D2-94AE-EB864B0D0D95}">
      <dgm:prSet custT="1"/>
      <dgm:spPr/>
      <dgm:t>
        <a:bodyPr/>
        <a:lstStyle/>
        <a:p>
          <a:pPr marL="0">
            <a:buNone/>
          </a:pPr>
          <a:r>
            <a:rPr lang="es-ES" sz="1600" dirty="0"/>
            <a:t>Viernes 12 de enero y lunes 4 de marzo de 2024</a:t>
          </a:r>
        </a:p>
        <a:p>
          <a:pPr marL="0">
            <a:buNone/>
          </a:pPr>
          <a:endParaRPr lang="es-CL" sz="800" dirty="0"/>
        </a:p>
      </dgm:t>
    </dgm:pt>
    <dgm:pt modelId="{38996A14-09D6-4E25-8FFC-74149CC42F06}" type="parTrans" cxnId="{F45784F6-6747-4A16-983E-7E955CC03439}">
      <dgm:prSet/>
      <dgm:spPr/>
      <dgm:t>
        <a:bodyPr/>
        <a:lstStyle/>
        <a:p>
          <a:endParaRPr lang="es-CL"/>
        </a:p>
      </dgm:t>
    </dgm:pt>
    <dgm:pt modelId="{5A30BCE3-B89C-4D1F-8C84-013B07FF07DB}" type="sibTrans" cxnId="{F45784F6-6747-4A16-983E-7E955CC03439}">
      <dgm:prSet/>
      <dgm:spPr/>
      <dgm:t>
        <a:bodyPr/>
        <a:lstStyle/>
        <a:p>
          <a:endParaRPr lang="es-CL"/>
        </a:p>
      </dgm:t>
    </dgm:pt>
    <dgm:pt modelId="{0313699E-2E4F-4D0D-A869-02EE657031CC}">
      <dgm:prSet custT="1"/>
      <dgm:spPr/>
      <dgm:t>
        <a:bodyPr/>
        <a:lstStyle/>
        <a:p>
          <a:pPr marL="0">
            <a:buNone/>
          </a:pPr>
          <a:r>
            <a:rPr lang="es-ES" sz="1600" dirty="0"/>
            <a:t>Jueves 7 de marzo de 2024</a:t>
          </a:r>
        </a:p>
        <a:p>
          <a:pPr marL="0">
            <a:buNone/>
          </a:pPr>
          <a:endParaRPr lang="es-ES" sz="1600" dirty="0"/>
        </a:p>
        <a:p>
          <a:pPr marL="0">
            <a:buNone/>
          </a:pPr>
          <a:endParaRPr lang="es-CL" sz="1600" dirty="0"/>
        </a:p>
      </dgm:t>
    </dgm:pt>
    <dgm:pt modelId="{AD0ECCA6-A864-4DEB-93D2-100A26B40EE7}" type="sibTrans" cxnId="{754226FE-CA7D-47C9-A07F-0E3FBFB416E9}">
      <dgm:prSet/>
      <dgm:spPr/>
      <dgm:t>
        <a:bodyPr/>
        <a:lstStyle/>
        <a:p>
          <a:endParaRPr lang="es-CL"/>
        </a:p>
      </dgm:t>
    </dgm:pt>
    <dgm:pt modelId="{7F9A97C6-5CB2-40AB-82A5-022A1D0C9C7A}" type="parTrans" cxnId="{754226FE-CA7D-47C9-A07F-0E3FBFB416E9}">
      <dgm:prSet/>
      <dgm:spPr/>
      <dgm:t>
        <a:bodyPr/>
        <a:lstStyle/>
        <a:p>
          <a:endParaRPr lang="es-CL"/>
        </a:p>
      </dgm:t>
    </dgm:pt>
    <dgm:pt modelId="{1A40C134-2C80-4642-B283-BEABD7C7A700}">
      <dgm:prSet custT="1"/>
      <dgm:spPr/>
      <dgm:t>
        <a:bodyPr/>
        <a:lstStyle/>
        <a:p>
          <a:pPr marL="0" indent="0">
            <a:buNone/>
          </a:pPr>
          <a:r>
            <a:rPr lang="es-CL" sz="2000" dirty="0">
              <a:latin typeface="Brandon Grotesque" panose="020B0503020203060202" pitchFamily="34" charset="77"/>
            </a:rPr>
            <a:t>Inicio Clases 1-2024</a:t>
          </a:r>
          <a:endParaRPr lang="es-CL" sz="2000" dirty="0"/>
        </a:p>
      </dgm:t>
    </dgm:pt>
    <dgm:pt modelId="{0E042588-3CB1-49AA-B476-B8AAE8EAFE6D}" type="sibTrans" cxnId="{5CE1C89C-219E-459C-9EE7-DA064F828132}">
      <dgm:prSet/>
      <dgm:spPr/>
      <dgm:t>
        <a:bodyPr/>
        <a:lstStyle/>
        <a:p>
          <a:endParaRPr lang="es-CL"/>
        </a:p>
      </dgm:t>
    </dgm:pt>
    <dgm:pt modelId="{AC7BB718-5A7D-4960-9FC0-121988A402D6}" type="parTrans" cxnId="{5CE1C89C-219E-459C-9EE7-DA064F828132}">
      <dgm:prSet/>
      <dgm:spPr/>
      <dgm:t>
        <a:bodyPr/>
        <a:lstStyle/>
        <a:p>
          <a:endParaRPr lang="es-CL"/>
        </a:p>
      </dgm:t>
    </dgm:pt>
    <dgm:pt modelId="{1A9663B8-D265-4A11-A06A-FC1FCF5443F4}">
      <dgm:prSet custT="1"/>
      <dgm:spPr/>
      <dgm:t>
        <a:bodyPr/>
        <a:lstStyle/>
        <a:p>
          <a:pPr marL="0" indent="0">
            <a:buNone/>
          </a:pPr>
          <a:r>
            <a:rPr lang="es-CL" sz="2000" dirty="0">
              <a:latin typeface="Brandon Grotesque" panose="020B0503020203060202" pitchFamily="34" charset="77"/>
            </a:rPr>
            <a:t>Inscriben asignaturas todas las ventanas</a:t>
          </a:r>
          <a:endParaRPr lang="es-CL" sz="2000" dirty="0"/>
        </a:p>
      </dgm:t>
    </dgm:pt>
    <dgm:pt modelId="{08B44DC6-5646-4413-B66D-AB45B131240B}" type="sibTrans" cxnId="{7FB8AE8E-CABE-4B48-86C3-20828E488BFE}">
      <dgm:prSet/>
      <dgm:spPr/>
      <dgm:t>
        <a:bodyPr/>
        <a:lstStyle/>
        <a:p>
          <a:endParaRPr lang="es-CL"/>
        </a:p>
      </dgm:t>
    </dgm:pt>
    <dgm:pt modelId="{21B62AF8-C05D-40BF-9ABE-3BA186F4EFA6}" type="parTrans" cxnId="{7FB8AE8E-CABE-4B48-86C3-20828E488BFE}">
      <dgm:prSet/>
      <dgm:spPr/>
      <dgm:t>
        <a:bodyPr/>
        <a:lstStyle/>
        <a:p>
          <a:endParaRPr lang="es-CL"/>
        </a:p>
      </dgm:t>
    </dgm:pt>
    <dgm:pt modelId="{C2BD53DE-3A29-44CD-AD48-6CECE0427EEB}" type="pres">
      <dgm:prSet presAssocID="{2A537120-CAD0-4ECD-8E2D-7685F9298EE1}" presName="Name0" presStyleCnt="0">
        <dgm:presLayoutVars>
          <dgm:dir/>
          <dgm:resizeHandles val="exact"/>
        </dgm:presLayoutVars>
      </dgm:prSet>
      <dgm:spPr/>
    </dgm:pt>
    <dgm:pt modelId="{3DA6FDEB-FB1E-4AED-B1B7-52308C5DA991}" type="pres">
      <dgm:prSet presAssocID="{3B38EF8F-81D0-426F-93B2-79C94FA06A01}" presName="node" presStyleLbl="node1" presStyleIdx="0" presStyleCnt="6">
        <dgm:presLayoutVars>
          <dgm:bulletEnabled val="1"/>
        </dgm:presLayoutVars>
      </dgm:prSet>
      <dgm:spPr/>
    </dgm:pt>
    <dgm:pt modelId="{E840CD29-9D53-487C-B72D-9EB9F9AB2A6D}" type="pres">
      <dgm:prSet presAssocID="{98836BFB-890C-4D2C-B206-B9BDBEE70BB9}" presName="sibTrans" presStyleLbl="sibTrans2D1" presStyleIdx="0" presStyleCnt="5"/>
      <dgm:spPr/>
    </dgm:pt>
    <dgm:pt modelId="{06A081F8-0EC8-4FAE-B424-ED4BB1CF0C0F}" type="pres">
      <dgm:prSet presAssocID="{98836BFB-890C-4D2C-B206-B9BDBEE70BB9}" presName="connectorText" presStyleLbl="sibTrans2D1" presStyleIdx="0" presStyleCnt="5"/>
      <dgm:spPr/>
    </dgm:pt>
    <dgm:pt modelId="{B6862C54-ED9D-4B61-B827-3C0F100C1636}" type="pres">
      <dgm:prSet presAssocID="{A1871DAF-9290-4C09-909F-37EC343FD6BF}" presName="node" presStyleLbl="node1" presStyleIdx="1" presStyleCnt="6">
        <dgm:presLayoutVars>
          <dgm:bulletEnabled val="1"/>
        </dgm:presLayoutVars>
      </dgm:prSet>
      <dgm:spPr/>
    </dgm:pt>
    <dgm:pt modelId="{2DEC1817-5E11-4EFB-864C-1E014006937C}" type="pres">
      <dgm:prSet presAssocID="{45B9CCFE-AA8F-405E-A2DB-5A54CF524B01}" presName="sibTrans" presStyleLbl="sibTrans2D1" presStyleIdx="1" presStyleCnt="5"/>
      <dgm:spPr/>
    </dgm:pt>
    <dgm:pt modelId="{D3432087-5448-4C5D-A3AA-2E0992ABD465}" type="pres">
      <dgm:prSet presAssocID="{45B9CCFE-AA8F-405E-A2DB-5A54CF524B01}" presName="connectorText" presStyleLbl="sibTrans2D1" presStyleIdx="1" presStyleCnt="5"/>
      <dgm:spPr/>
    </dgm:pt>
    <dgm:pt modelId="{54EEFA68-EDB2-4957-8865-5C4B4CC1BC49}" type="pres">
      <dgm:prSet presAssocID="{AABEA877-B20B-4BCD-9F12-9FC988C9A412}" presName="node" presStyleLbl="node1" presStyleIdx="2" presStyleCnt="6">
        <dgm:presLayoutVars>
          <dgm:bulletEnabled val="1"/>
        </dgm:presLayoutVars>
      </dgm:prSet>
      <dgm:spPr/>
    </dgm:pt>
    <dgm:pt modelId="{8C7451DA-53F3-4BA9-B294-6501A4D547EB}" type="pres">
      <dgm:prSet presAssocID="{086959E5-3E5C-4A86-8003-6F51253E2A4F}" presName="sibTrans" presStyleLbl="sibTrans2D1" presStyleIdx="2" presStyleCnt="5"/>
      <dgm:spPr/>
    </dgm:pt>
    <dgm:pt modelId="{453F8C34-9B3C-4B53-B6DB-D859C4135ACC}" type="pres">
      <dgm:prSet presAssocID="{086959E5-3E5C-4A86-8003-6F51253E2A4F}" presName="connectorText" presStyleLbl="sibTrans2D1" presStyleIdx="2" presStyleCnt="5"/>
      <dgm:spPr/>
    </dgm:pt>
    <dgm:pt modelId="{E41C4837-30E2-45F8-825B-533B9F3942E8}" type="pres">
      <dgm:prSet presAssocID="{D828ED72-31CF-4168-AF10-92AFDD118124}" presName="node" presStyleLbl="node1" presStyleIdx="3" presStyleCnt="6">
        <dgm:presLayoutVars>
          <dgm:bulletEnabled val="1"/>
        </dgm:presLayoutVars>
      </dgm:prSet>
      <dgm:spPr/>
    </dgm:pt>
    <dgm:pt modelId="{306062E3-DE49-4573-A766-233407E32126}" type="pres">
      <dgm:prSet presAssocID="{EF19F43B-8C42-425C-98A7-CB6FCB21F521}" presName="sibTrans" presStyleLbl="sibTrans2D1" presStyleIdx="3" presStyleCnt="5"/>
      <dgm:spPr/>
    </dgm:pt>
    <dgm:pt modelId="{A384C415-F442-45C0-ACC9-EC119D7E79F1}" type="pres">
      <dgm:prSet presAssocID="{EF19F43B-8C42-425C-98A7-CB6FCB21F521}" presName="connectorText" presStyleLbl="sibTrans2D1" presStyleIdx="3" presStyleCnt="5"/>
      <dgm:spPr/>
    </dgm:pt>
    <dgm:pt modelId="{CC39AEE3-E63F-44C3-884D-D6DF821B9900}" type="pres">
      <dgm:prSet presAssocID="{89629051-FF28-49D2-94AE-EB864B0D0D95}" presName="node" presStyleLbl="node1" presStyleIdx="4" presStyleCnt="6">
        <dgm:presLayoutVars>
          <dgm:bulletEnabled val="1"/>
        </dgm:presLayoutVars>
      </dgm:prSet>
      <dgm:spPr/>
    </dgm:pt>
    <dgm:pt modelId="{46DF25C0-C668-4612-AB20-F8995ACF88D8}" type="pres">
      <dgm:prSet presAssocID="{5A30BCE3-B89C-4D1F-8C84-013B07FF07DB}" presName="sibTrans" presStyleLbl="sibTrans2D1" presStyleIdx="4" presStyleCnt="5"/>
      <dgm:spPr/>
    </dgm:pt>
    <dgm:pt modelId="{5ED568D8-FEA0-47FE-94A4-8319BEB1EAB7}" type="pres">
      <dgm:prSet presAssocID="{5A30BCE3-B89C-4D1F-8C84-013B07FF07DB}" presName="connectorText" presStyleLbl="sibTrans2D1" presStyleIdx="4" presStyleCnt="5"/>
      <dgm:spPr/>
    </dgm:pt>
    <dgm:pt modelId="{2284D0F7-7C8A-46E6-8833-30AF65A8696B}" type="pres">
      <dgm:prSet presAssocID="{0313699E-2E4F-4D0D-A869-02EE657031CC}" presName="node" presStyleLbl="node1" presStyleIdx="5" presStyleCnt="6">
        <dgm:presLayoutVars>
          <dgm:bulletEnabled val="1"/>
        </dgm:presLayoutVars>
      </dgm:prSet>
      <dgm:spPr/>
    </dgm:pt>
  </dgm:ptLst>
  <dgm:cxnLst>
    <dgm:cxn modelId="{6297A803-424D-40EB-B62C-85BF7795F528}" srcId="{3B38EF8F-81D0-426F-93B2-79C94FA06A01}" destId="{8BFB6DCE-C00C-4F06-B068-A601077C4C27}" srcOrd="0" destOrd="0" parTransId="{1AD7203A-2F85-4703-A392-7F0D3ED270A8}" sibTransId="{3E8B7E92-A188-42C3-99AB-BD3D457F90B3}"/>
    <dgm:cxn modelId="{F3BA3C0B-0D5B-4232-A737-DFF785D6F1C2}" type="presOf" srcId="{AABEA877-B20B-4BCD-9F12-9FC988C9A412}" destId="{54EEFA68-EDB2-4957-8865-5C4B4CC1BC49}" srcOrd="0" destOrd="0" presId="urn:microsoft.com/office/officeart/2005/8/layout/process1"/>
    <dgm:cxn modelId="{6FD41E19-260B-4307-8550-D0A34A782F78}" type="presOf" srcId="{3B38EF8F-81D0-426F-93B2-79C94FA06A01}" destId="{3DA6FDEB-FB1E-4AED-B1B7-52308C5DA991}" srcOrd="0" destOrd="0" presId="urn:microsoft.com/office/officeart/2005/8/layout/process1"/>
    <dgm:cxn modelId="{37CE382E-4DCA-4C73-975C-335D3DB14642}" type="presOf" srcId="{A1871DAF-9290-4C09-909F-37EC343FD6BF}" destId="{B6862C54-ED9D-4B61-B827-3C0F100C1636}" srcOrd="0" destOrd="0" presId="urn:microsoft.com/office/officeart/2005/8/layout/process1"/>
    <dgm:cxn modelId="{B0A4D05C-E74B-412E-A0C0-9AF4299BA5DD}" type="presOf" srcId="{89629051-FF28-49D2-94AE-EB864B0D0D95}" destId="{CC39AEE3-E63F-44C3-884D-D6DF821B9900}" srcOrd="0" destOrd="0" presId="urn:microsoft.com/office/officeart/2005/8/layout/process1"/>
    <dgm:cxn modelId="{EF729B47-FFCE-4674-8780-4596EA8779FF}" type="presOf" srcId="{98836BFB-890C-4D2C-B206-B9BDBEE70BB9}" destId="{06A081F8-0EC8-4FAE-B424-ED4BB1CF0C0F}" srcOrd="1" destOrd="0" presId="urn:microsoft.com/office/officeart/2005/8/layout/process1"/>
    <dgm:cxn modelId="{5C471048-B278-429E-951B-B004701579DC}" type="presOf" srcId="{5A30BCE3-B89C-4D1F-8C84-013B07FF07DB}" destId="{46DF25C0-C668-4612-AB20-F8995ACF88D8}" srcOrd="0" destOrd="0" presId="urn:microsoft.com/office/officeart/2005/8/layout/process1"/>
    <dgm:cxn modelId="{15C82F48-4A03-412E-A06A-9049E6C860CE}" type="presOf" srcId="{086959E5-3E5C-4A86-8003-6F51253E2A4F}" destId="{8C7451DA-53F3-4BA9-B294-6501A4D547EB}" srcOrd="0" destOrd="0" presId="urn:microsoft.com/office/officeart/2005/8/layout/process1"/>
    <dgm:cxn modelId="{4E9B224F-8FD4-40AB-A09D-E7CE6BF91DBE}" type="presOf" srcId="{0313699E-2E4F-4D0D-A869-02EE657031CC}" destId="{2284D0F7-7C8A-46E6-8833-30AF65A8696B}" srcOrd="0" destOrd="0" presId="urn:microsoft.com/office/officeart/2005/8/layout/process1"/>
    <dgm:cxn modelId="{EABBFB70-740E-4FFA-AEC3-CA5AB12F32C1}" srcId="{A1871DAF-9290-4C09-909F-37EC343FD6BF}" destId="{69D67746-8C5D-426F-A5B4-16D55C8AC046}" srcOrd="0" destOrd="0" parTransId="{79B0B5D6-3B69-47EC-A433-3C4D6AEBF27F}" sibTransId="{0866364F-63ED-42DC-90ED-28FF94FA2434}"/>
    <dgm:cxn modelId="{30066D51-EC31-438D-940A-8B161FE05387}" type="presOf" srcId="{1A40C134-2C80-4642-B283-BEABD7C7A700}" destId="{2284D0F7-7C8A-46E6-8833-30AF65A8696B}" srcOrd="0" destOrd="1" presId="urn:microsoft.com/office/officeart/2005/8/layout/process1"/>
    <dgm:cxn modelId="{6D529676-C742-44A2-BCD9-0A23CB0D1580}" type="presOf" srcId="{8BFB6DCE-C00C-4F06-B068-A601077C4C27}" destId="{3DA6FDEB-FB1E-4AED-B1B7-52308C5DA991}" srcOrd="0" destOrd="1" presId="urn:microsoft.com/office/officeart/2005/8/layout/process1"/>
    <dgm:cxn modelId="{4619455A-5484-4B05-830F-75411CCB663E}" srcId="{2A537120-CAD0-4ECD-8E2D-7685F9298EE1}" destId="{A1871DAF-9290-4C09-909F-37EC343FD6BF}" srcOrd="1" destOrd="0" parTransId="{BD624DBD-2BFD-4971-83EA-50F56F7F2144}" sibTransId="{45B9CCFE-AA8F-405E-A2DB-5A54CF524B01}"/>
    <dgm:cxn modelId="{9771157E-B92F-4F59-91D7-023B95121DBD}" type="presOf" srcId="{5A30BCE3-B89C-4D1F-8C84-013B07FF07DB}" destId="{5ED568D8-FEA0-47FE-94A4-8319BEB1EAB7}" srcOrd="1" destOrd="0" presId="urn:microsoft.com/office/officeart/2005/8/layout/process1"/>
    <dgm:cxn modelId="{0F21BE83-8020-491C-B58E-2D8373E112A4}" srcId="{2A537120-CAD0-4ECD-8E2D-7685F9298EE1}" destId="{3B38EF8F-81D0-426F-93B2-79C94FA06A01}" srcOrd="0" destOrd="0" parTransId="{E9BC53E8-D793-45B2-A6C3-33E97B605598}" sibTransId="{98836BFB-890C-4D2C-B206-B9BDBEE70BB9}"/>
    <dgm:cxn modelId="{88624085-AF18-40E9-9096-9C73B74DD446}" type="presOf" srcId="{2A537120-CAD0-4ECD-8E2D-7685F9298EE1}" destId="{C2BD53DE-3A29-44CD-AD48-6CECE0427EEB}" srcOrd="0" destOrd="0" presId="urn:microsoft.com/office/officeart/2005/8/layout/process1"/>
    <dgm:cxn modelId="{5ED4C087-B266-4D5E-9664-C883E4131766}" type="presOf" srcId="{45B9CCFE-AA8F-405E-A2DB-5A54CF524B01}" destId="{2DEC1817-5E11-4EFB-864C-1E014006937C}" srcOrd="0" destOrd="0" presId="urn:microsoft.com/office/officeart/2005/8/layout/process1"/>
    <dgm:cxn modelId="{7FB8AE8E-CABE-4B48-86C3-20828E488BFE}" srcId="{89629051-FF28-49D2-94AE-EB864B0D0D95}" destId="{1A9663B8-D265-4A11-A06A-FC1FCF5443F4}" srcOrd="0" destOrd="0" parTransId="{21B62AF8-C05D-40BF-9ABE-3BA186F4EFA6}" sibTransId="{08B44DC6-5646-4413-B66D-AB45B131240B}"/>
    <dgm:cxn modelId="{726B098F-6CE1-402B-B527-C433393EC947}" type="presOf" srcId="{69D67746-8C5D-426F-A5B4-16D55C8AC046}" destId="{B6862C54-ED9D-4B61-B827-3C0F100C1636}" srcOrd="0" destOrd="1" presId="urn:microsoft.com/office/officeart/2005/8/layout/process1"/>
    <dgm:cxn modelId="{00757498-BC26-4E23-8BBC-3DD5F25CE051}" type="presOf" srcId="{A3D6616C-6A47-4E27-9C1C-ABB614B93B22}" destId="{54EEFA68-EDB2-4957-8865-5C4B4CC1BC49}" srcOrd="0" destOrd="1" presId="urn:microsoft.com/office/officeart/2005/8/layout/process1"/>
    <dgm:cxn modelId="{5BB8619C-13DD-475B-A738-CED32B6AF379}" type="presOf" srcId="{086959E5-3E5C-4A86-8003-6F51253E2A4F}" destId="{453F8C34-9B3C-4B53-B6DB-D859C4135ACC}" srcOrd="1" destOrd="0" presId="urn:microsoft.com/office/officeart/2005/8/layout/process1"/>
    <dgm:cxn modelId="{5CE1C89C-219E-459C-9EE7-DA064F828132}" srcId="{0313699E-2E4F-4D0D-A869-02EE657031CC}" destId="{1A40C134-2C80-4642-B283-BEABD7C7A700}" srcOrd="0" destOrd="0" parTransId="{AC7BB718-5A7D-4960-9FC0-121988A402D6}" sibTransId="{0E042588-3CB1-49AA-B476-B8AAE8EAFE6D}"/>
    <dgm:cxn modelId="{7BF74EAE-71D0-4D36-83DF-96A5DE3CD4B7}" srcId="{2A537120-CAD0-4ECD-8E2D-7685F9298EE1}" destId="{AABEA877-B20B-4BCD-9F12-9FC988C9A412}" srcOrd="2" destOrd="0" parTransId="{99A4372B-8301-41C2-BF3A-604E46649344}" sibTransId="{086959E5-3E5C-4A86-8003-6F51253E2A4F}"/>
    <dgm:cxn modelId="{319D0BBF-55B8-45BF-B5E7-25199EC5B957}" type="presOf" srcId="{EF19F43B-8C42-425C-98A7-CB6FCB21F521}" destId="{306062E3-DE49-4573-A766-233407E32126}" srcOrd="0" destOrd="0" presId="urn:microsoft.com/office/officeart/2005/8/layout/process1"/>
    <dgm:cxn modelId="{885D3DC4-3BB3-4BC2-AD22-3F264E5C80E4}" type="presOf" srcId="{45B9CCFE-AA8F-405E-A2DB-5A54CF524B01}" destId="{D3432087-5448-4C5D-A3AA-2E0992ABD465}" srcOrd="1" destOrd="0" presId="urn:microsoft.com/office/officeart/2005/8/layout/process1"/>
    <dgm:cxn modelId="{FD1524C8-D8A2-4F98-8663-DA2CBAAC1B08}" srcId="{2A537120-CAD0-4ECD-8E2D-7685F9298EE1}" destId="{D828ED72-31CF-4168-AF10-92AFDD118124}" srcOrd="3" destOrd="0" parTransId="{C43CF34F-9801-4022-B6C2-4E0EFA2F78E5}" sibTransId="{EF19F43B-8C42-425C-98A7-CB6FCB21F521}"/>
    <dgm:cxn modelId="{8DB728CD-8BB4-40E2-A030-77FFB6588842}" type="presOf" srcId="{98836BFB-890C-4D2C-B206-B9BDBEE70BB9}" destId="{E840CD29-9D53-487C-B72D-9EB9F9AB2A6D}" srcOrd="0" destOrd="0" presId="urn:microsoft.com/office/officeart/2005/8/layout/process1"/>
    <dgm:cxn modelId="{3BA0A3DB-04DF-4366-A474-8AF5F00C1EE7}" type="presOf" srcId="{D828ED72-31CF-4168-AF10-92AFDD118124}" destId="{E41C4837-30E2-45F8-825B-533B9F3942E8}" srcOrd="0" destOrd="0" presId="urn:microsoft.com/office/officeart/2005/8/layout/process1"/>
    <dgm:cxn modelId="{F54515DE-E283-4B3E-A9AD-897BD82B866F}" type="presOf" srcId="{1A9663B8-D265-4A11-A06A-FC1FCF5443F4}" destId="{CC39AEE3-E63F-44C3-884D-D6DF821B9900}" srcOrd="0" destOrd="1" presId="urn:microsoft.com/office/officeart/2005/8/layout/process1"/>
    <dgm:cxn modelId="{535F34F1-6AC8-4096-BFBB-048C0DEE5096}" type="presOf" srcId="{EF19F43B-8C42-425C-98A7-CB6FCB21F521}" destId="{A384C415-F442-45C0-ACC9-EC119D7E79F1}" srcOrd="1" destOrd="0" presId="urn:microsoft.com/office/officeart/2005/8/layout/process1"/>
    <dgm:cxn modelId="{481305F4-95B9-4534-9DFD-DF637A4C0352}" srcId="{AABEA877-B20B-4BCD-9F12-9FC988C9A412}" destId="{A3D6616C-6A47-4E27-9C1C-ABB614B93B22}" srcOrd="0" destOrd="0" parTransId="{8E780F7F-8147-42B4-BBC2-29621712A591}" sibTransId="{54E00AF5-DB41-4DB3-A394-8EE731250A56}"/>
    <dgm:cxn modelId="{F45784F6-6747-4A16-983E-7E955CC03439}" srcId="{2A537120-CAD0-4ECD-8E2D-7685F9298EE1}" destId="{89629051-FF28-49D2-94AE-EB864B0D0D95}" srcOrd="4" destOrd="0" parTransId="{38996A14-09D6-4E25-8FFC-74149CC42F06}" sibTransId="{5A30BCE3-B89C-4D1F-8C84-013B07FF07DB}"/>
    <dgm:cxn modelId="{754226FE-CA7D-47C9-A07F-0E3FBFB416E9}" srcId="{2A537120-CAD0-4ECD-8E2D-7685F9298EE1}" destId="{0313699E-2E4F-4D0D-A869-02EE657031CC}" srcOrd="5" destOrd="0" parTransId="{7F9A97C6-5CB2-40AB-82A5-022A1D0C9C7A}" sibTransId="{AD0ECCA6-A864-4DEB-93D2-100A26B40EE7}"/>
    <dgm:cxn modelId="{6696C3F5-ABB5-4F24-8D34-48AC61F23B51}" type="presParOf" srcId="{C2BD53DE-3A29-44CD-AD48-6CECE0427EEB}" destId="{3DA6FDEB-FB1E-4AED-B1B7-52308C5DA991}" srcOrd="0" destOrd="0" presId="urn:microsoft.com/office/officeart/2005/8/layout/process1"/>
    <dgm:cxn modelId="{A245313E-BF72-4F4C-9A64-DD1D72415DD6}" type="presParOf" srcId="{C2BD53DE-3A29-44CD-AD48-6CECE0427EEB}" destId="{E840CD29-9D53-487C-B72D-9EB9F9AB2A6D}" srcOrd="1" destOrd="0" presId="urn:microsoft.com/office/officeart/2005/8/layout/process1"/>
    <dgm:cxn modelId="{3216812F-5275-4403-8305-D9D44DA87112}" type="presParOf" srcId="{E840CD29-9D53-487C-B72D-9EB9F9AB2A6D}" destId="{06A081F8-0EC8-4FAE-B424-ED4BB1CF0C0F}" srcOrd="0" destOrd="0" presId="urn:microsoft.com/office/officeart/2005/8/layout/process1"/>
    <dgm:cxn modelId="{EA6ED091-6D5D-46D3-82C1-B39F715B1BFA}" type="presParOf" srcId="{C2BD53DE-3A29-44CD-AD48-6CECE0427EEB}" destId="{B6862C54-ED9D-4B61-B827-3C0F100C1636}" srcOrd="2" destOrd="0" presId="urn:microsoft.com/office/officeart/2005/8/layout/process1"/>
    <dgm:cxn modelId="{8B796233-FAA7-4417-89C5-47C1621A3AB1}" type="presParOf" srcId="{C2BD53DE-3A29-44CD-AD48-6CECE0427EEB}" destId="{2DEC1817-5E11-4EFB-864C-1E014006937C}" srcOrd="3" destOrd="0" presId="urn:microsoft.com/office/officeart/2005/8/layout/process1"/>
    <dgm:cxn modelId="{B009B4CB-748B-4B45-A366-64AF1A840669}" type="presParOf" srcId="{2DEC1817-5E11-4EFB-864C-1E014006937C}" destId="{D3432087-5448-4C5D-A3AA-2E0992ABD465}" srcOrd="0" destOrd="0" presId="urn:microsoft.com/office/officeart/2005/8/layout/process1"/>
    <dgm:cxn modelId="{16560030-D2FA-48B5-A666-8ACFBD03AB35}" type="presParOf" srcId="{C2BD53DE-3A29-44CD-AD48-6CECE0427EEB}" destId="{54EEFA68-EDB2-4957-8865-5C4B4CC1BC49}" srcOrd="4" destOrd="0" presId="urn:microsoft.com/office/officeart/2005/8/layout/process1"/>
    <dgm:cxn modelId="{C0E0310D-C95C-448E-9D7A-C642C7570010}" type="presParOf" srcId="{C2BD53DE-3A29-44CD-AD48-6CECE0427EEB}" destId="{8C7451DA-53F3-4BA9-B294-6501A4D547EB}" srcOrd="5" destOrd="0" presId="urn:microsoft.com/office/officeart/2005/8/layout/process1"/>
    <dgm:cxn modelId="{F2A20788-B597-4462-A527-4A24271B5068}" type="presParOf" srcId="{8C7451DA-53F3-4BA9-B294-6501A4D547EB}" destId="{453F8C34-9B3C-4B53-B6DB-D859C4135ACC}" srcOrd="0" destOrd="0" presId="urn:microsoft.com/office/officeart/2005/8/layout/process1"/>
    <dgm:cxn modelId="{A7B0D62F-B65D-4506-A79D-09EB0ACB9F97}" type="presParOf" srcId="{C2BD53DE-3A29-44CD-AD48-6CECE0427EEB}" destId="{E41C4837-30E2-45F8-825B-533B9F3942E8}" srcOrd="6" destOrd="0" presId="urn:microsoft.com/office/officeart/2005/8/layout/process1"/>
    <dgm:cxn modelId="{C0651B2A-4D49-47ED-82DD-40D68385558C}" type="presParOf" srcId="{C2BD53DE-3A29-44CD-AD48-6CECE0427EEB}" destId="{306062E3-DE49-4573-A766-233407E32126}" srcOrd="7" destOrd="0" presId="urn:microsoft.com/office/officeart/2005/8/layout/process1"/>
    <dgm:cxn modelId="{BD635060-A85F-440F-90A7-CDFAEC2BF750}" type="presParOf" srcId="{306062E3-DE49-4573-A766-233407E32126}" destId="{A384C415-F442-45C0-ACC9-EC119D7E79F1}" srcOrd="0" destOrd="0" presId="urn:microsoft.com/office/officeart/2005/8/layout/process1"/>
    <dgm:cxn modelId="{FE0B522A-ADD0-4674-8139-D74FCB925FFF}" type="presParOf" srcId="{C2BD53DE-3A29-44CD-AD48-6CECE0427EEB}" destId="{CC39AEE3-E63F-44C3-884D-D6DF821B9900}" srcOrd="8" destOrd="0" presId="urn:microsoft.com/office/officeart/2005/8/layout/process1"/>
    <dgm:cxn modelId="{10EEA966-3F4F-464D-8BAF-0F6C0981FB22}" type="presParOf" srcId="{C2BD53DE-3A29-44CD-AD48-6CECE0427EEB}" destId="{46DF25C0-C668-4612-AB20-F8995ACF88D8}" srcOrd="9" destOrd="0" presId="urn:microsoft.com/office/officeart/2005/8/layout/process1"/>
    <dgm:cxn modelId="{896BCD0E-7182-4BD1-AF5F-BC62DF30F1C4}" type="presParOf" srcId="{46DF25C0-C668-4612-AB20-F8995ACF88D8}" destId="{5ED568D8-FEA0-47FE-94A4-8319BEB1EAB7}" srcOrd="0" destOrd="0" presId="urn:microsoft.com/office/officeart/2005/8/layout/process1"/>
    <dgm:cxn modelId="{25E63D11-E752-4EB4-AD6F-75F9EE766C36}" type="presParOf" srcId="{C2BD53DE-3A29-44CD-AD48-6CECE0427EEB}" destId="{2284D0F7-7C8A-46E6-8833-30AF65A8696B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039486-E0F7-450E-BA0E-6875DCFADD33}" type="doc">
      <dgm:prSet loTypeId="urn:microsoft.com/office/officeart/2005/8/layout/h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C017E15-3B77-4507-9CEF-5C94878B2243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pPr defTabSz="444500"/>
          <a:r>
            <a:rPr lang="es-ES" sz="10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LUNES</a:t>
          </a:r>
        </a:p>
        <a:p>
          <a:pPr defTabSz="179388"/>
          <a:r>
            <a:rPr lang="es-ES" sz="10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	8 DE ENERO DE 2024</a:t>
          </a:r>
        </a:p>
      </dgm:t>
    </dgm:pt>
    <dgm:pt modelId="{403C873A-4226-4C58-AE7B-702DE41490C2}" type="parTrans" cxnId="{C1765DF7-0EAA-4D0B-9600-BB6340506938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0AEE5D26-8DAE-4BDE-B0CA-BAFF35410F85}" type="sibTrans" cxnId="{C1765DF7-0EAA-4D0B-9600-BB6340506938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23E5EDEF-3E13-4F4E-AA0A-FBC8C3B7BC22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A01DF473-AD87-4C28-8F32-48E23357679E}" type="parTrans" cxnId="{F7EA77DA-78AF-41E9-B706-EBA1AB1DDE2B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FDD6F8C7-5B3B-4732-893E-EEE95C043AD0}" type="sibTrans" cxnId="{F7EA77DA-78AF-41E9-B706-EBA1AB1DDE2B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8C455B84-7BF6-46AE-A1DA-E7A67EB920ED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A1</a:t>
          </a:r>
          <a:r>
            <a:rPr lang="es-ES" sz="11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(08:00 - 10:00)</a:t>
          </a:r>
        </a:p>
      </dgm:t>
    </dgm:pt>
    <dgm:pt modelId="{89BA4293-2FEB-4838-8E27-80266A022497}" type="parTrans" cxnId="{86BDAC94-C98F-47FC-889C-004B7BA21AD8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D15DACAE-BFF5-4ACC-8889-96F63630EC53}" type="sibTrans" cxnId="{86BDAC94-C98F-47FC-889C-004B7BA21AD8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9FE2717F-57CB-4A1D-A86E-056F43992DDA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0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VIERNES</a:t>
          </a:r>
        </a:p>
        <a:p>
          <a:r>
            <a:rPr lang="es-ES" sz="10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12 DE ENERO DE 2024</a:t>
          </a:r>
        </a:p>
      </dgm:t>
    </dgm:pt>
    <dgm:pt modelId="{C762DB7F-1003-4991-BA42-199179064C58}" type="parTrans" cxnId="{661B2D7B-448D-433F-8886-BE17773CC4D7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4EC1F07A-0AD1-408D-BAEB-E8FF92F380FD}" type="sibTrans" cxnId="{661B2D7B-448D-433F-8886-BE17773CC4D7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08360F06-6D6A-4AAC-B566-4AEFEDF0F450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1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5E74C8BB-3467-4420-9419-E0970B92D4EC}" type="parTrans" cxnId="{941C8CA7-FA32-47C7-826F-8FAECB93BCE0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8F4710DF-7370-4C8C-8B40-BE4C60B2A761}" type="sibTrans" cxnId="{941C8CA7-FA32-47C7-826F-8FAECB93BCE0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E7F5B470-E6BA-490F-9265-2FD7F68E7F7A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A1 a A5 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(10:00 - 12:00)</a:t>
          </a:r>
        </a:p>
      </dgm:t>
    </dgm:pt>
    <dgm:pt modelId="{28BA9950-D618-44B8-A433-86E0D192636A}" type="parTrans" cxnId="{3312F9E3-240C-4496-B529-EF60C5755F29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43055196-7DCD-4E66-9B46-4E4FA870074C}" type="sibTrans" cxnId="{3312F9E3-240C-4496-B529-EF60C5755F29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84F471CA-40E4-4EA5-B220-8BDF6C8348A4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0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LUNES</a:t>
          </a:r>
        </a:p>
        <a:p>
          <a:r>
            <a:rPr lang="es-ES" sz="10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4 DE MARZO DE 2024</a:t>
          </a:r>
        </a:p>
      </dgm:t>
    </dgm:pt>
    <dgm:pt modelId="{59691451-72AE-4FB9-BDA2-77AEA373E89E}" type="parTrans" cxnId="{3B319580-A088-4C94-8020-6C9E16CF2A54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CBDEE310-2BFD-4579-B89A-B0E85F1CEBD6}" type="sibTrans" cxnId="{3B319580-A088-4C94-8020-6C9E16CF2A54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555FD93F-0BB0-48DE-B6FF-94FE0A15691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0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MARTES</a:t>
          </a:r>
        </a:p>
        <a:p>
          <a:r>
            <a:rPr lang="es-ES" sz="10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9 DE ENERO DE 2024</a:t>
          </a:r>
        </a:p>
      </dgm:t>
    </dgm:pt>
    <dgm:pt modelId="{CD95F7F6-122E-4EE9-9785-B150B57503D5}" type="parTrans" cxnId="{C7C73871-C0EA-40EC-B14A-5F8B330E92DF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E8AEC893-E463-4DA5-9EAE-02D6E7FCB429}" type="sibTrans" cxnId="{C7C73871-C0EA-40EC-B14A-5F8B330E92DF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3A5B3CF5-AD16-42EB-8836-8B58CD6FAE3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0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MIERCOLES</a:t>
          </a:r>
        </a:p>
        <a:p>
          <a:r>
            <a:rPr lang="es-ES" sz="10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10 DE ENERO DE 2024</a:t>
          </a:r>
        </a:p>
      </dgm:t>
    </dgm:pt>
    <dgm:pt modelId="{22F66E68-EBD9-4727-8CDC-62FAD91C41B4}" type="parTrans" cxnId="{35BEF418-DFBD-415C-97AF-69210BD0E64D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7CACD2AE-E88B-4A75-A347-A31299D663A8}" type="sibTrans" cxnId="{35BEF418-DFBD-415C-97AF-69210BD0E64D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A2EF6BE1-6E30-4709-9E20-202211253B9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0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JUEVES</a:t>
          </a:r>
        </a:p>
        <a:p>
          <a:r>
            <a:rPr lang="es-ES" sz="10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11 DE ENERO DE 2024</a:t>
          </a:r>
        </a:p>
      </dgm:t>
    </dgm:pt>
    <dgm:pt modelId="{311E5986-DDF0-4DD2-85DD-410453924ADD}" type="parTrans" cxnId="{BC9E784D-2E97-4AF5-B0DF-D1B7C052DA75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A0A46616-32E3-4611-980E-956363A4E3CA}" type="sibTrans" cxnId="{BC9E784D-2E97-4AF5-B0DF-D1B7C052DA75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73818FBF-DBE5-4453-A7F8-947246BF10BF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B1 a B5 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(12:00 - 14:00)</a:t>
          </a:r>
        </a:p>
      </dgm:t>
    </dgm:pt>
    <dgm:pt modelId="{535A2D1A-EECD-4DA9-AB15-9E13313E405F}" type="parTrans" cxnId="{6887327C-4BF9-4FD4-9555-86B94CDAE425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F13E7239-C650-4FA0-82F1-57EC0FE7EEBA}" type="sibTrans" cxnId="{6887327C-4BF9-4FD4-9555-86B94CDAE425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DBC46AAF-5F6B-4C94-A8ED-22141EBF817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C1  a C5 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(15:00 - 17:00)</a:t>
          </a:r>
        </a:p>
      </dgm:t>
    </dgm:pt>
    <dgm:pt modelId="{6B313E2E-7C19-414C-A473-FA41DB5F6F57}" type="parTrans" cxnId="{E6AB9011-3CE5-47C5-934C-61DCD6C755AE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7BAFB0F0-DCC5-4D30-9C97-81DF40A8DF57}" type="sibTrans" cxnId="{E6AB9011-3CE5-47C5-934C-61DCD6C755AE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BC39546D-3D7F-4140-A824-A4E7BCF8F199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D1 a D5 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(17:00 - 19:00)</a:t>
          </a:r>
        </a:p>
      </dgm:t>
    </dgm:pt>
    <dgm:pt modelId="{2D4314DF-6EEA-46D5-A70A-A5B3CA44D5F8}" type="parTrans" cxnId="{9236B075-654F-4AB2-A9FD-F767A67DE0C6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1C2CC6CA-5A4F-4D96-8454-EFF5BF2DE806}" type="sibTrans" cxnId="{9236B075-654F-4AB2-A9FD-F767A67DE0C6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E6518280-A120-410F-991C-BF8EDF69EE53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1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470E9772-14F0-4B4B-BC36-097CBE811DD6}" type="parTrans" cxnId="{FF2E1D53-1162-46EF-BC08-5783FEACEE04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3EB5ED47-47E6-4C63-9DA9-456811F99179}" type="sibTrans" cxnId="{FF2E1D53-1162-46EF-BC08-5783FEACEE04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F9756B87-9FDA-47A9-8011-589AFE520DD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1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76EA9E94-8B8F-48EB-A9AF-28A0329783FA}" type="parTrans" cxnId="{B9E43CB5-7D01-4701-96CD-009E4D2C16B9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AF29F896-D633-48FF-BA94-7644068FB935}" type="sibTrans" cxnId="{B9E43CB5-7D01-4701-96CD-009E4D2C16B9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142C4F9E-9AC8-454D-91DE-0984670F348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1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B1437F7F-A36E-4B58-8FA1-655F350A8133}" type="parTrans" cxnId="{209BA187-3F28-4759-AFB5-C340B346784B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4E73E454-A00F-4F48-B283-6B8C7135C4B5}" type="sibTrans" cxnId="{209BA187-3F28-4759-AFB5-C340B346784B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98725EE6-003D-4AF9-B8FB-9C8AF744D7EF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C3C8A61D-A885-4A0F-90E1-5ED5CEEA938B}" type="sibTrans" cxnId="{69458AA0-7495-443D-8639-3178EAAC6E6B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AFFBD914-22E5-494F-A79B-1C1AE144EA08}" type="parTrans" cxnId="{69458AA0-7495-443D-8639-3178EAAC6E6B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961571B6-7299-4945-84B2-7DFC288A66E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A2</a:t>
          </a:r>
          <a:r>
            <a:rPr lang="es-ES" sz="11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(10:00 - 12:00)</a:t>
          </a:r>
        </a:p>
      </dgm:t>
    </dgm:pt>
    <dgm:pt modelId="{319DB27A-7B98-4A02-9BCE-3CAF024C14A8}" type="sibTrans" cxnId="{59B99407-7330-4D9B-BBFB-51CEECE29E97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DBE7E876-F9EC-4797-91CB-032A0F5CCB6B}" type="parTrans" cxnId="{59B99407-7330-4D9B-BBFB-51CEECE29E97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B2332095-D262-4D49-ABA2-13A133EAFC2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60F4E4AE-EC49-4DB8-99E1-4C8E74986B55}" type="sibTrans" cxnId="{65D0AD05-8B8D-46E3-B035-4CB82281CF24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B4C7509A-7C22-42DB-A599-DF6C1EE12407}" type="parTrans" cxnId="{65D0AD05-8B8D-46E3-B035-4CB82281CF24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4ED32542-F0D6-4406-9022-BC5C8AC0A3B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A3</a:t>
          </a:r>
          <a:r>
            <a:rPr lang="es-ES" sz="11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(12:00 - 14:00)</a:t>
          </a:r>
        </a:p>
      </dgm:t>
    </dgm:pt>
    <dgm:pt modelId="{0F5B7814-3895-4CCD-8907-C9AAF8E0AAFD}" type="sibTrans" cxnId="{1B10E4EF-A468-4D89-AC5E-B9F8EB8E93BC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CFACB562-30FE-4785-9757-FEE0449BF3C4}" type="parTrans" cxnId="{1B10E4EF-A468-4D89-AC5E-B9F8EB8E93BC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1FF0CE0A-258A-4111-9253-085C6A03C1A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A9718D38-83ED-4E0E-B9EB-03D4CC05D4E6}" type="sibTrans" cxnId="{0414A599-2E39-4A62-B57A-BA43A65B9E37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55B528DA-F7BD-4CE0-95C9-72C37D5757A9}" type="parTrans" cxnId="{0414A599-2E39-4A62-B57A-BA43A65B9E37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52A7CC58-CF2A-4529-85F4-6B0334962AF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A4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(15:00 - 17:00)</a:t>
          </a:r>
        </a:p>
      </dgm:t>
    </dgm:pt>
    <dgm:pt modelId="{0BE0DD86-466F-43E6-A07A-6E9CBFC3D217}" type="sibTrans" cxnId="{050E839A-CC3A-4533-AB5C-B3DFA33C571E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DA125275-0680-4972-B1EF-BD6334F0F584}" type="parTrans" cxnId="{050E839A-CC3A-4533-AB5C-B3DFA33C571E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3EC7DA8C-A972-4861-925B-0D418664E84F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A5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(17:00 a 19:00)</a:t>
          </a:r>
        </a:p>
      </dgm:t>
    </dgm:pt>
    <dgm:pt modelId="{407910FC-DA30-4227-99D2-05E1F4E171CC}" type="parTrans" cxnId="{E15DA9EE-27AA-4736-A823-B7A256F89E1E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8DF71382-90A9-418D-B956-7C1572F517CB}" type="sibTrans" cxnId="{E15DA9EE-27AA-4736-A823-B7A256F89E1E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87F98ED7-4A5C-4D45-8A27-C4048EC78C3F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E9F3D0A5-5C40-4105-8F53-233205F00B25}" type="parTrans" cxnId="{F89CD23D-0008-4B75-A468-25344FB9870B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D59EFFE5-45EA-4B47-B3A4-08000EED98DB}" type="sibTrans" cxnId="{F89CD23D-0008-4B75-A468-25344FB9870B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93C75A60-E287-4E15-BFB2-9AAB3F3D6C2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A1 a A5 (19:00 a 21:00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)</a:t>
          </a:r>
        </a:p>
      </dgm:t>
    </dgm:pt>
    <dgm:pt modelId="{E845AA76-E058-4C8C-B031-FA79D5452426}" type="parTrans" cxnId="{0EFBD42D-49E5-41A5-BC3C-ADA1AF39F359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4C6B2F5B-E95A-421A-9C0F-B87DDDD270D8}" type="sibTrans" cxnId="{0EFBD42D-49E5-41A5-BC3C-ADA1AF39F359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15D81345-4A57-4B11-8A65-17396838DAE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5081AA75-608B-499C-BFFF-254CE89BAA89}" type="parTrans" cxnId="{FE6504BA-53D4-4C70-81B7-8E79F3F98212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39460FBB-C991-441C-AB78-244B87662B4A}" type="sibTrans" cxnId="{FE6504BA-53D4-4C70-81B7-8E79F3F98212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5CFBBAB7-2A95-449F-93CA-DA52FE47E44F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1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31446989-2460-4C93-B354-74761CA39153}" type="parTrans" cxnId="{935E19F8-3176-47C4-AEAC-DA7442A6F0D7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C643BDB6-FC97-4876-A07D-0D75726C3973}" type="sibTrans" cxnId="{935E19F8-3176-47C4-AEAC-DA7442A6F0D7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AA902667-C9B6-45E5-92A3-9DFE90CB77D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1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157676F6-DE0D-45A0-8A25-947CED8B73C8}" type="parTrans" cxnId="{9895E570-EFA8-4F9B-AD99-343582A7E5BB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558D2D7A-9A8B-46F9-B702-9CA5CBBFE7C9}" type="sibTrans" cxnId="{9895E570-EFA8-4F9B-AD99-343582A7E5BB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243B25C7-BC5E-4196-9C86-D225720BE23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B5AA0F16-F42E-474E-862B-0F12D80F2C5F}" type="parTrans" cxnId="{F5993616-BC63-4E1C-819C-23ADE6DC6F89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EEC6278A-9168-4927-B123-CD0559D51D9F}" type="sibTrans" cxnId="{F5993616-BC63-4E1C-819C-23ADE6DC6F89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9F115065-672F-412B-9F2A-A7CC84D9136E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B1</a:t>
          </a:r>
          <a:r>
            <a:rPr lang="es-ES" sz="11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(08:00 - 10:00)</a:t>
          </a:r>
        </a:p>
      </dgm:t>
    </dgm:pt>
    <dgm:pt modelId="{3F2936C8-8BBA-47B9-8AAC-70C9B9184980}" type="parTrans" cxnId="{7D354AEE-85AE-4B2B-B137-85ECE023F2B3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2A648F4B-280E-4698-939A-924841DD7130}" type="sibTrans" cxnId="{7D354AEE-85AE-4B2B-B137-85ECE023F2B3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97CDAD06-9EDA-4601-92F7-05D7A39A57BD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0232EC18-9B70-4A2C-AF89-768A5861D5AE}" type="parTrans" cxnId="{ACF7E443-2451-4063-94B2-7E756317700E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3324DCBF-7043-4F4E-8CAF-564782C4FC1E}" type="sibTrans" cxnId="{ACF7E443-2451-4063-94B2-7E756317700E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57D58969-D1F8-439E-9A1F-6A032BF6847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B2</a:t>
          </a:r>
          <a:r>
            <a:rPr lang="es-ES" sz="11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(10:00 - 12:00)</a:t>
          </a:r>
        </a:p>
      </dgm:t>
    </dgm:pt>
    <dgm:pt modelId="{13C53C95-84AD-4480-80D9-372A3AAC1F54}" type="parTrans" cxnId="{EFC558D2-B412-40F0-8B90-EDEEC5F417D2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D568DC6B-6D0A-404E-9B97-6203967651C1}" type="sibTrans" cxnId="{EFC558D2-B412-40F0-8B90-EDEEC5F417D2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19549F19-C0AD-4185-929F-190D1B15806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D5BB547F-AE60-4C52-B825-D2E63CF41C10}" type="parTrans" cxnId="{31B27362-6CD1-41FB-AC92-F17180F04C8C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D2CE643D-75C7-4B4B-B266-64225F3D5B49}" type="sibTrans" cxnId="{31B27362-6CD1-41FB-AC92-F17180F04C8C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9090121F-7D1C-445B-86DB-7B54E8D98739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B3</a:t>
          </a:r>
          <a:r>
            <a:rPr lang="es-ES" sz="11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(12:00 - 14:00)</a:t>
          </a:r>
        </a:p>
      </dgm:t>
    </dgm:pt>
    <dgm:pt modelId="{8D1599EA-1304-4948-9AC4-08759BDE5400}" type="parTrans" cxnId="{539FABBB-A9FA-450A-A544-8E605FF7A03D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4A5BBF30-8589-4CF9-9947-CC0D337CDF0C}" type="sibTrans" cxnId="{539FABBB-A9FA-450A-A544-8E605FF7A03D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98DA18C9-B3A8-4BE9-9011-CFC51226692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A7668268-E93B-48AE-8C2D-87F133BBE32F}" type="parTrans" cxnId="{B619E979-883B-46F5-A4DD-03AEB6E446BB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2F567BDD-E169-48C8-BCB9-D6CE09D98648}" type="sibTrans" cxnId="{B619E979-883B-46F5-A4DD-03AEB6E446BB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78D962A2-E9B0-4C36-BF26-14BFDC16E26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B4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(15:00 - 17:00)</a:t>
          </a:r>
        </a:p>
      </dgm:t>
    </dgm:pt>
    <dgm:pt modelId="{65483CFB-5CE8-44F0-89D3-6B45D9321364}" type="parTrans" cxnId="{F97AE6B0-AF33-4EBF-AF31-A3FC192AFD59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FBCDD815-FDED-48D7-AE1D-BBD4A9555DA9}" type="sibTrans" cxnId="{F97AE6B0-AF33-4EBF-AF31-A3FC192AFD59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2A73B3A3-1060-4930-A85A-27DFF7A28BD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61A63E6F-3AA5-4CBE-983A-0601389143F3}" type="parTrans" cxnId="{CDEC936E-9002-4733-A1F0-CFF0CB09FF97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6B17066F-62C6-4DF1-8954-A32994816960}" type="sibTrans" cxnId="{CDEC936E-9002-4733-A1F0-CFF0CB09FF97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3C11A936-9668-4174-B274-06B7E5E8D19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B5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(17:00 a 19:00)</a:t>
          </a:r>
        </a:p>
      </dgm:t>
    </dgm:pt>
    <dgm:pt modelId="{3DD0C0F9-FB44-4D96-BB3C-27A8E9CAEEC5}" type="parTrans" cxnId="{32BA71C7-3A8D-4666-B749-417B767ED3EC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85438177-EA0A-497D-AC5C-4E54CBF91FD0}" type="sibTrans" cxnId="{32BA71C7-3A8D-4666-B749-417B767ED3EC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D940196D-A5F3-443E-8A4E-1C3020EDAA7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320E22D9-CEB9-4EAD-9DDE-F2E4E6D1499C}" type="parTrans" cxnId="{843CC0C4-7885-4A11-B8A7-BE7A1D81F2DF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91CB730C-DDDB-4C65-A21C-ADAF44813609}" type="sibTrans" cxnId="{843CC0C4-7885-4A11-B8A7-BE7A1D81F2DF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D32837BC-BA7C-4412-8420-C93580F0EE99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B1 a B5 (19:00 a 21:00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)</a:t>
          </a:r>
        </a:p>
      </dgm:t>
    </dgm:pt>
    <dgm:pt modelId="{B69D7B33-4615-48B4-BA9C-03F1350BDA17}" type="parTrans" cxnId="{A3C1A687-35FF-40EB-8F82-654AC38B6EAC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9F314177-31EA-46B7-A7EB-3DF2DF68CC4B}" type="sibTrans" cxnId="{A3C1A687-35FF-40EB-8F82-654AC38B6EAC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2866F1B4-D309-46A7-80A3-16EB62F7591D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B25E30BD-76AA-4D4E-81AF-9CAD1000B218}" type="parTrans" cxnId="{B16E54DD-7D99-4600-862D-782985F9708E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FABD290D-D2E1-43C8-B026-74E5152E218F}" type="sibTrans" cxnId="{B16E54DD-7D99-4600-862D-782985F9708E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A1DF6479-2ED1-4D23-B583-C332A3D45FEF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C1</a:t>
          </a:r>
          <a:r>
            <a:rPr lang="es-ES" sz="11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(08:00 - 10:00)</a:t>
          </a:r>
        </a:p>
      </dgm:t>
    </dgm:pt>
    <dgm:pt modelId="{20DAF53A-95A5-4192-9C94-40383B5083DA}" type="parTrans" cxnId="{757DE925-32F2-466D-9B78-7EFFAEF78413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961DFE8A-7B60-47FF-A250-8C00FF0DCBDC}" type="sibTrans" cxnId="{757DE925-32F2-466D-9B78-7EFFAEF78413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165067E0-08A9-44ED-8673-46EAEE2D588E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FA4CFC9B-FFA2-40FF-A625-5D7998E103E8}" type="parTrans" cxnId="{AD9860E6-A6DF-4ABE-80F3-3040881FE5D5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2DF3111D-8617-4A75-B63E-7CAB3E0750F1}" type="sibTrans" cxnId="{AD9860E6-A6DF-4ABE-80F3-3040881FE5D5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FEF44BC2-3FD0-4884-880A-D15B617C6FB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C2</a:t>
          </a:r>
          <a:r>
            <a:rPr lang="es-ES" sz="11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(10:00 - 12:00)</a:t>
          </a:r>
        </a:p>
      </dgm:t>
    </dgm:pt>
    <dgm:pt modelId="{5896D964-06A7-4CBC-94D0-17835A87E22F}" type="parTrans" cxnId="{3901F54F-063C-433B-91EC-C1123B274894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5544DD72-7BB4-47EC-9BB6-CD5EB49B6ADD}" type="sibTrans" cxnId="{3901F54F-063C-433B-91EC-C1123B274894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A8E61624-A321-4F53-96C1-6889E5FB839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E0F64DFA-F9C5-46A0-BC99-5868368A9CC5}" type="parTrans" cxnId="{71533C2C-45A1-4FDB-9350-8D56C90219A3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1E5C7C30-F32D-469F-B2BE-CA8D493D64EE}" type="sibTrans" cxnId="{71533C2C-45A1-4FDB-9350-8D56C90219A3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84287216-72B1-4268-8CF9-61289AA2429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C3</a:t>
          </a:r>
          <a:r>
            <a:rPr lang="es-ES" sz="11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(12:00 - 14:00)</a:t>
          </a:r>
        </a:p>
      </dgm:t>
    </dgm:pt>
    <dgm:pt modelId="{DD5C05CB-5FD1-4ACB-89E8-00FE17C1488B}" type="parTrans" cxnId="{A65DD30E-837C-4BD2-A04B-9BE0119B6863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4707AF96-8BBA-491F-B2CB-1E9FF2493C3E}" type="sibTrans" cxnId="{A65DD30E-837C-4BD2-A04B-9BE0119B6863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0D3C64FE-F00D-41C7-8017-60AB3F55D33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60B4B7EE-7C8D-499F-8B11-514BBA1DE392}" type="parTrans" cxnId="{E5B0ED6E-10CC-4E6D-85B6-D10504CC2EDF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5EE1FEE3-6057-45B5-8BD4-399AE52454C7}" type="sibTrans" cxnId="{E5B0ED6E-10CC-4E6D-85B6-D10504CC2EDF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CC96AE8A-2919-4880-8576-A42147DD365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C4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(15:00 - 17:00)</a:t>
          </a:r>
        </a:p>
      </dgm:t>
    </dgm:pt>
    <dgm:pt modelId="{CE54A7A3-E7F2-42DA-9E0B-AA515E2B7981}" type="parTrans" cxnId="{4C6ECDA8-11EE-457E-904E-1920C07862CA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3278F655-6A8E-4666-ABC0-98A78FD1428D}" type="sibTrans" cxnId="{4C6ECDA8-11EE-457E-904E-1920C07862CA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21EF8AAC-3956-45C2-AE96-9B9A9B0DAC0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BAB3E291-125D-463F-A0E6-B62CE68BAE19}" type="parTrans" cxnId="{954EC63D-940F-4E6C-BDEC-A6CB49F31507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73DE1954-811D-4F2A-80B7-27134C4D44AF}" type="sibTrans" cxnId="{954EC63D-940F-4E6C-BDEC-A6CB49F31507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DA7055FC-2BCF-4FA7-A0A4-B716A812F53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C5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(17:00 a 19:00)</a:t>
          </a:r>
        </a:p>
      </dgm:t>
    </dgm:pt>
    <dgm:pt modelId="{FE89E3F0-C2CF-4D64-9EB3-BF39742FA8DA}" type="parTrans" cxnId="{0086000A-533D-44D4-AC88-E3B161AE8AE3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FC5E8119-350C-4675-B1E9-EA3B2F1EF673}" type="sibTrans" cxnId="{0086000A-533D-44D4-AC88-E3B161AE8AE3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1CB64659-B240-452E-BBB5-498AFE0294C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D934677B-45BB-4BFC-B801-24FB333314D0}" type="parTrans" cxnId="{F09AB689-2875-4482-A45D-E20F16653800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7D95AC80-E9C6-4070-BDD7-E97365A9CA25}" type="sibTrans" cxnId="{F09AB689-2875-4482-A45D-E20F16653800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6F56A877-DEC8-42F0-9FAA-15F729E0737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C1 a C 5 (19:00 a 21:00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)</a:t>
          </a:r>
        </a:p>
      </dgm:t>
    </dgm:pt>
    <dgm:pt modelId="{FC711DF8-36DB-48A6-B987-455EA0BAC9A3}" type="parTrans" cxnId="{0971C647-CFA4-4334-AF56-AC25384DB5DD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E26FA3C6-6C0B-4C4F-8E14-043A12D99CE2}" type="sibTrans" cxnId="{0971C647-CFA4-4334-AF56-AC25384DB5DD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240D637C-D43F-4938-8EF8-02B3DC51DEBF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3D561BF7-83D4-4206-AD6B-8AD3B132F812}" type="parTrans" cxnId="{2A966958-6E67-45F8-9CFC-074FB94FDAAD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19BEB343-E2F8-461A-B1E3-9FA98025033F}" type="sibTrans" cxnId="{2A966958-6E67-45F8-9CFC-074FB94FDAAD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8F467561-7245-4850-89D3-1CAE49E4E05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54C62EDD-E955-459C-A092-27A1E2CC19B3}" type="parTrans" cxnId="{006FBAC6-BADC-40AC-9BD9-5A98C436ECA2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99757E47-5EAF-45CA-8495-267D5691AC80}" type="sibTrans" cxnId="{006FBAC6-BADC-40AC-9BD9-5A98C436ECA2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045CBA85-3E0F-480F-B674-7C9E18BC98D6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D1</a:t>
          </a:r>
          <a:r>
            <a:rPr lang="es-ES" sz="11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(08:00 - 10:00)</a:t>
          </a:r>
        </a:p>
      </dgm:t>
    </dgm:pt>
    <dgm:pt modelId="{CEB932F2-5186-44FD-8FB8-C48ABEB2EA49}" type="parTrans" cxnId="{5640E9A6-C7B8-4B9F-B5DF-421FE21B7B70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318CDA12-AF0B-4804-AFC7-F013C4C3578C}" type="sibTrans" cxnId="{5640E9A6-C7B8-4B9F-B5DF-421FE21B7B70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94971FAB-366A-4FDE-8218-AB9F04AA1EC1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E5CE7CB5-A7D9-4C77-9D47-3902AE17DAB3}" type="parTrans" cxnId="{6BEAD13D-2863-4462-B258-C578DF405DC1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733E5960-CF56-4F95-BA29-EFE255D7B52C}" type="sibTrans" cxnId="{6BEAD13D-2863-4462-B258-C578DF405DC1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F6997CA3-D5AF-48D1-86CB-E25464ADF66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D2</a:t>
          </a:r>
          <a:r>
            <a:rPr lang="es-ES" sz="11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(10:00 - 12:00)</a:t>
          </a:r>
        </a:p>
      </dgm:t>
    </dgm:pt>
    <dgm:pt modelId="{95E2BDDB-986A-460C-861C-68FA7CB60138}" type="parTrans" cxnId="{1D6374C3-BF70-46CF-863C-673531186674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182D39FF-0AA8-417F-A4E5-35E36E665C0B}" type="sibTrans" cxnId="{1D6374C3-BF70-46CF-863C-673531186674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DC39072A-11E6-4433-B2A4-F4AA614277ED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B804F19D-A9EA-437E-AC58-46B5DB66CB61}" type="parTrans" cxnId="{422CC0D6-BA31-4B87-9022-DF9A0A51C2C9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E86A55ED-C884-4818-ABAF-3D9EE9DA8EAD}" type="sibTrans" cxnId="{422CC0D6-BA31-4B87-9022-DF9A0A51C2C9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2C4016D5-267D-4047-A7E0-DD9A8227166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D3</a:t>
          </a:r>
          <a:r>
            <a:rPr lang="es-ES" sz="11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(12:00 - 14:00)</a:t>
          </a:r>
        </a:p>
      </dgm:t>
    </dgm:pt>
    <dgm:pt modelId="{123143ED-E1A4-474A-A3DC-E47EC59272AE}" type="parTrans" cxnId="{6A598021-DA66-4E84-B9E0-ACDD0F474565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DEE19D3A-94C1-4812-99CD-B7B6EDFDDB7D}" type="sibTrans" cxnId="{6A598021-DA66-4E84-B9E0-ACDD0F474565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327C2DE2-2A40-40F2-A876-021D5346083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F5608B14-DB12-4E91-828E-CD30D508D7A2}" type="parTrans" cxnId="{7F901DFC-88AB-4A75-BD1E-B42BBD44E42C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B31754D4-293C-4762-AD0B-D2FE95C99AFF}" type="sibTrans" cxnId="{7F901DFC-88AB-4A75-BD1E-B42BBD44E42C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874B5E21-0B10-4E28-8709-963FE5DD1F6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D4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(15:00 - 17:00)</a:t>
          </a:r>
        </a:p>
      </dgm:t>
    </dgm:pt>
    <dgm:pt modelId="{75838E2A-DBF8-4743-B4FB-7AEC651EC747}" type="parTrans" cxnId="{9CE6ED2B-CBB8-4DF9-ACB7-A5CD7D172627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D450FAD1-B06C-4BF8-84DE-D6DD3D738689}" type="sibTrans" cxnId="{9CE6ED2B-CBB8-4DF9-ACB7-A5CD7D172627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BC9A6A3B-E04C-4EF1-A308-B7237E36DCE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848EE4F8-31C0-4551-A1C1-0D7341000500}" type="parTrans" cxnId="{05EEC3B3-DC79-4DD7-A766-D95B19A66D12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6B2E018D-2799-4824-98B0-5BF4B2CD6F93}" type="sibTrans" cxnId="{05EEC3B3-DC79-4DD7-A766-D95B19A66D12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4A079111-708A-416A-8A5D-E4055B13431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D5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(17:00 a 19:00)</a:t>
          </a:r>
        </a:p>
      </dgm:t>
    </dgm:pt>
    <dgm:pt modelId="{D7586EBE-C19F-4370-BE25-5AA00A18C4F7}" type="parTrans" cxnId="{ADD52884-3C17-4105-9AF9-E246AA16B191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B966F6D5-091E-479A-9563-1FF87FB7071C}" type="sibTrans" cxnId="{ADD52884-3C17-4105-9AF9-E246AA16B191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9680FDB1-6EB6-4C03-94E3-2FD80FD1A62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25C5778B-79FD-41D0-B687-1DC5BEA767C3}" type="parTrans" cxnId="{FCD63319-D139-47FF-8A15-AD784B8AB107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911C82E9-2AB1-4797-BAF6-62240AEA5B2C}" type="sibTrans" cxnId="{FCD63319-D139-47FF-8A15-AD784B8AB107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60C3A4DE-7EDB-4635-9A72-0C1F39D3E64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D1 a D5 (19:00 a 21:00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)</a:t>
          </a:r>
        </a:p>
      </dgm:t>
    </dgm:pt>
    <dgm:pt modelId="{9EF08221-82B6-48D6-93FA-E8606D6F9845}" type="parTrans" cxnId="{849E6804-FDE0-43E1-BB95-78124D5A894F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501406CB-B14E-43D3-B4F7-4E9D49757D36}" type="sibTrans" cxnId="{849E6804-FDE0-43E1-BB95-78124D5A894F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BDA4C4CA-7C5C-45B4-9933-B758012864D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531C9926-5ECB-48E2-A930-1E6CB68E7146}" type="parTrans" cxnId="{A275A506-22F0-4349-8DAF-B4808BA16D40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82791337-E2A7-4D6F-A2B6-C52DD4E3481E}" type="sibTrans" cxnId="{A275A506-22F0-4349-8DAF-B4808BA16D40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69205D25-401E-4CFF-A3CC-E4916DC3D6BD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9C896042-9082-4156-9EDF-E1F6BE5B2E53}" type="parTrans" cxnId="{1BB94B16-7CA1-4FB0-AACD-43F0366BD8AF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4F93E7AF-4BCD-4C17-92E3-71DF8FA34C5C}" type="sibTrans" cxnId="{1BB94B16-7CA1-4FB0-AACD-43F0366BD8AF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7C5B0D98-4B46-4512-B790-8F7CB071E6CC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A1 a A5 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(10:00 - 12:00)</a:t>
          </a:r>
        </a:p>
      </dgm:t>
    </dgm:pt>
    <dgm:pt modelId="{54F40F8F-DD9F-4362-BF20-673E0B53B174}" type="parTrans" cxnId="{0581927F-E5AD-4515-9E8B-23A33856AE0D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8AE6BD92-8F7D-4ECC-AC39-81521ED0DF26}" type="sibTrans" cxnId="{0581927F-E5AD-4515-9E8B-23A33856AE0D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86BA00F3-EC00-43CE-A335-0592DF6A75C9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1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C57FCEB8-73A6-415C-BCF4-72FEDD819472}" type="parTrans" cxnId="{3D3BFB90-2080-4502-AD47-386C8A53FE70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CA333D0B-52A5-4085-9A9D-0144CE8DD71E}" type="sibTrans" cxnId="{3D3BFB90-2080-4502-AD47-386C8A53FE70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CDE08240-4E5C-4A34-805F-1B3745B38B9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B1 a B5 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(12:00 - 14:00)</a:t>
          </a:r>
        </a:p>
      </dgm:t>
    </dgm:pt>
    <dgm:pt modelId="{A69D685F-7859-4322-825B-1DADED9FCB5D}" type="parTrans" cxnId="{FDD21E24-EF0F-41E6-86B8-866ECFE4E71B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82441F72-B839-472F-B72E-A9729B3215D9}" type="sibTrans" cxnId="{FDD21E24-EF0F-41E6-86B8-866ECFE4E71B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CD925339-61C0-4AA4-9D54-158506B7CB0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1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C577DDA2-1255-4069-8F07-98E10F337956}" type="parTrans" cxnId="{6A077E12-E2A2-4A79-89AF-81CB4C19408E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6562471B-91E2-43E1-A7BC-1B838AB214C5}" type="sibTrans" cxnId="{6A077E12-E2A2-4A79-89AF-81CB4C19408E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1935F15C-1CA4-426D-AC03-31AE920EF37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C1  a C5 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(15:00 - 17:00)</a:t>
          </a:r>
        </a:p>
      </dgm:t>
    </dgm:pt>
    <dgm:pt modelId="{D0B14DAC-86A9-4508-B7EA-F6AB3918448F}" type="parTrans" cxnId="{66123B9D-0593-4676-9B0D-C0C1397B2846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8F5F4EF2-C090-4BC0-BDFF-FED8D49BDC74}" type="sibTrans" cxnId="{66123B9D-0593-4676-9B0D-C0C1397B2846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C558A16E-C516-4B77-BAE8-9581FB4D027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1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469639DF-9C82-4127-BB77-FF22B8E77479}" type="parTrans" cxnId="{933FB467-697E-4958-B7A8-F56BF0B919A5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DEDF8EB8-A109-4983-8134-406050712CD0}" type="sibTrans" cxnId="{933FB467-697E-4958-B7A8-F56BF0B919A5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C95C1EB9-D221-4BA7-B7FD-DC6F50AC8809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s-ES" sz="1100" b="1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D1 a D5 </a:t>
          </a:r>
          <a:r>
            <a:rPr lang="es-ES" sz="1100" b="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(17:00 - 19:00)</a:t>
          </a:r>
        </a:p>
      </dgm:t>
    </dgm:pt>
    <dgm:pt modelId="{40FBD3EB-1B83-49DE-AAA1-E3A679F7FC97}" type="parTrans" cxnId="{44C9BC45-A578-477F-A3F0-EB7777D76BE4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232C6844-E70C-445D-9FEA-9227DCD42170}" type="sibTrans" cxnId="{44C9BC45-A578-477F-A3F0-EB7777D76BE4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1D426436-EA56-4D05-A88A-5EB1A0659A2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1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D6A6E8E2-31B8-48E2-8AE5-E3AB47769540}" type="parTrans" cxnId="{5066E174-9052-44EE-B18C-C8FFEEC1C216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D22D4872-38D4-4167-8B06-121744392A69}" type="sibTrans" cxnId="{5066E174-9052-44EE-B18C-C8FFEEC1C216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2943F895-15B9-43C3-9D8C-6A56B065413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 b="1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7F856BCC-E5D5-4F0D-B0B3-A10C41C5F485}" type="parTrans" cxnId="{A57C9030-9294-459C-AF3D-93E250493815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1CD2C4B3-057F-4304-A6AA-338E9F14C2E5}" type="sibTrans" cxnId="{A57C9030-9294-459C-AF3D-93E250493815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BFDA7762-E63E-4ACD-A734-7FBC7C640BB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endParaRPr lang="es-ES" sz="110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gm:t>
    </dgm:pt>
    <dgm:pt modelId="{17FD6CDE-7312-418E-A724-77E3DCC54E65}" type="parTrans" cxnId="{ED9C25FA-78E8-400A-A411-D24FF1B533EF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42797288-358A-44C2-A908-9A430940D07D}" type="sibTrans" cxnId="{ED9C25FA-78E8-400A-A411-D24FF1B533EF}">
      <dgm:prSet/>
      <dgm:spPr/>
      <dgm:t>
        <a:bodyPr/>
        <a:lstStyle/>
        <a:p>
          <a:endParaRPr lang="es-ES" sz="1000">
            <a:solidFill>
              <a:schemeClr val="accent2">
                <a:lumMod val="50000"/>
              </a:schemeClr>
            </a:solidFill>
          </a:endParaRPr>
        </a:p>
      </dgm:t>
    </dgm:pt>
    <dgm:pt modelId="{A29A685E-6DEF-43C7-BCA8-BAFFCE06F66E}" type="pres">
      <dgm:prSet presAssocID="{F3039486-E0F7-450E-BA0E-6875DCFADD33}" presName="Name0" presStyleCnt="0">
        <dgm:presLayoutVars>
          <dgm:dir/>
          <dgm:animLvl val="lvl"/>
          <dgm:resizeHandles val="exact"/>
        </dgm:presLayoutVars>
      </dgm:prSet>
      <dgm:spPr/>
    </dgm:pt>
    <dgm:pt modelId="{4E1F62DD-FA09-4DF4-95F3-07A97B0310E3}" type="pres">
      <dgm:prSet presAssocID="{7C017E15-3B77-4507-9CEF-5C94878B2243}" presName="composite" presStyleCnt="0"/>
      <dgm:spPr/>
    </dgm:pt>
    <dgm:pt modelId="{A63FB0C2-1F1B-490B-A8E9-D5C981B48C6D}" type="pres">
      <dgm:prSet presAssocID="{7C017E15-3B77-4507-9CEF-5C94878B2243}" presName="parTx" presStyleLbl="alignNode1" presStyleIdx="0" presStyleCnt="6" custScaleX="109229">
        <dgm:presLayoutVars>
          <dgm:chMax val="0"/>
          <dgm:chPref val="0"/>
          <dgm:bulletEnabled val="1"/>
        </dgm:presLayoutVars>
      </dgm:prSet>
      <dgm:spPr/>
    </dgm:pt>
    <dgm:pt modelId="{A91D69C5-E571-45CA-B250-410B1931E8D4}" type="pres">
      <dgm:prSet presAssocID="{7C017E15-3B77-4507-9CEF-5C94878B2243}" presName="desTx" presStyleLbl="alignAccFollowNode1" presStyleIdx="0" presStyleCnt="6" custScaleX="106742">
        <dgm:presLayoutVars>
          <dgm:bulletEnabled val="1"/>
        </dgm:presLayoutVars>
      </dgm:prSet>
      <dgm:spPr/>
    </dgm:pt>
    <dgm:pt modelId="{6BEF2C6B-7481-4B9F-B570-18AEC1E9DECA}" type="pres">
      <dgm:prSet presAssocID="{0AEE5D26-8DAE-4BDE-B0CA-BAFF35410F85}" presName="space" presStyleCnt="0"/>
      <dgm:spPr/>
    </dgm:pt>
    <dgm:pt modelId="{AD51AE73-3AD2-4B9F-8B01-D0BCBB72AAA7}" type="pres">
      <dgm:prSet presAssocID="{555FD93F-0BB0-48DE-B6FF-94FE0A15691B}" presName="composite" presStyleCnt="0"/>
      <dgm:spPr/>
    </dgm:pt>
    <dgm:pt modelId="{B06E0D85-85D6-4F68-A205-5B7D3B38DD93}" type="pres">
      <dgm:prSet presAssocID="{555FD93F-0BB0-48DE-B6FF-94FE0A15691B}" presName="parTx" presStyleLbl="alignNode1" presStyleIdx="1" presStyleCnt="6" custLinFactNeighborX="2049">
        <dgm:presLayoutVars>
          <dgm:chMax val="0"/>
          <dgm:chPref val="0"/>
          <dgm:bulletEnabled val="1"/>
        </dgm:presLayoutVars>
      </dgm:prSet>
      <dgm:spPr/>
    </dgm:pt>
    <dgm:pt modelId="{DAE027B9-C267-479C-809E-C71B1AA7B5DC}" type="pres">
      <dgm:prSet presAssocID="{555FD93F-0BB0-48DE-B6FF-94FE0A15691B}" presName="desTx" presStyleLbl="alignAccFollowNode1" presStyleIdx="1" presStyleCnt="6" custLinFactNeighborX="1974" custLinFactNeighborY="301">
        <dgm:presLayoutVars>
          <dgm:bulletEnabled val="1"/>
        </dgm:presLayoutVars>
      </dgm:prSet>
      <dgm:spPr/>
    </dgm:pt>
    <dgm:pt modelId="{9FD11A74-6813-44AE-8EEE-23CECA7B7B6E}" type="pres">
      <dgm:prSet presAssocID="{E8AEC893-E463-4DA5-9EAE-02D6E7FCB429}" presName="space" presStyleCnt="0"/>
      <dgm:spPr/>
    </dgm:pt>
    <dgm:pt modelId="{4F235AA6-ADF0-42DD-BA0A-9035609665C1}" type="pres">
      <dgm:prSet presAssocID="{3A5B3CF5-AD16-42EB-8836-8B58CD6FAE30}" presName="composite" presStyleCnt="0"/>
      <dgm:spPr/>
    </dgm:pt>
    <dgm:pt modelId="{E9E6C0A5-14CC-4C8D-86CD-CA299A3C43F8}" type="pres">
      <dgm:prSet presAssocID="{3A5B3CF5-AD16-42EB-8836-8B58CD6FAE30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F8D72C32-4BD7-4C85-9D21-EE7E30D56A4A}" type="pres">
      <dgm:prSet presAssocID="{3A5B3CF5-AD16-42EB-8836-8B58CD6FAE30}" presName="desTx" presStyleLbl="alignAccFollowNode1" presStyleIdx="2" presStyleCnt="6">
        <dgm:presLayoutVars>
          <dgm:bulletEnabled val="1"/>
        </dgm:presLayoutVars>
      </dgm:prSet>
      <dgm:spPr/>
    </dgm:pt>
    <dgm:pt modelId="{86F53DF4-75BA-4FA6-B0B5-606693C6F487}" type="pres">
      <dgm:prSet presAssocID="{7CACD2AE-E88B-4A75-A347-A31299D663A8}" presName="space" presStyleCnt="0"/>
      <dgm:spPr/>
    </dgm:pt>
    <dgm:pt modelId="{531F38B8-3FA1-45D8-A507-EE8AC826C043}" type="pres">
      <dgm:prSet presAssocID="{A2EF6BE1-6E30-4709-9E20-202211253B90}" presName="composite" presStyleCnt="0"/>
      <dgm:spPr/>
    </dgm:pt>
    <dgm:pt modelId="{926428FE-8006-470C-B3B4-CF04FC82B893}" type="pres">
      <dgm:prSet presAssocID="{A2EF6BE1-6E30-4709-9E20-202211253B90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44043A3C-1AB1-4B25-9753-26CEBFF9FA09}" type="pres">
      <dgm:prSet presAssocID="{A2EF6BE1-6E30-4709-9E20-202211253B90}" presName="desTx" presStyleLbl="alignAccFollowNode1" presStyleIdx="3" presStyleCnt="6">
        <dgm:presLayoutVars>
          <dgm:bulletEnabled val="1"/>
        </dgm:presLayoutVars>
      </dgm:prSet>
      <dgm:spPr/>
    </dgm:pt>
    <dgm:pt modelId="{9B686FBF-6406-4C61-9DAE-B2BF23F6FE3F}" type="pres">
      <dgm:prSet presAssocID="{A0A46616-32E3-4611-980E-956363A4E3CA}" presName="space" presStyleCnt="0"/>
      <dgm:spPr/>
    </dgm:pt>
    <dgm:pt modelId="{8AC26389-F188-4A31-BC93-609916E04265}" type="pres">
      <dgm:prSet presAssocID="{9FE2717F-57CB-4A1D-A86E-056F43992DDA}" presName="composite" presStyleCnt="0"/>
      <dgm:spPr/>
    </dgm:pt>
    <dgm:pt modelId="{15360234-2B6C-47DB-BD9F-7FA24CA2829D}" type="pres">
      <dgm:prSet presAssocID="{9FE2717F-57CB-4A1D-A86E-056F43992DDA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A9204048-DCC2-42ED-AF15-2B881395F3E3}" type="pres">
      <dgm:prSet presAssocID="{9FE2717F-57CB-4A1D-A86E-056F43992DDA}" presName="desTx" presStyleLbl="alignAccFollowNode1" presStyleIdx="4" presStyleCnt="6">
        <dgm:presLayoutVars>
          <dgm:bulletEnabled val="1"/>
        </dgm:presLayoutVars>
      </dgm:prSet>
      <dgm:spPr/>
    </dgm:pt>
    <dgm:pt modelId="{8A570181-D995-4DDC-87E9-579B9AF8E7D5}" type="pres">
      <dgm:prSet presAssocID="{4EC1F07A-0AD1-408D-BAEB-E8FF92F380FD}" presName="space" presStyleCnt="0"/>
      <dgm:spPr/>
    </dgm:pt>
    <dgm:pt modelId="{B52C5CAA-F8A2-4824-8B7E-A8661065E867}" type="pres">
      <dgm:prSet presAssocID="{84F471CA-40E4-4EA5-B220-8BDF6C8348A4}" presName="composite" presStyleCnt="0"/>
      <dgm:spPr/>
    </dgm:pt>
    <dgm:pt modelId="{59E00221-D756-459C-BA95-97956B14846C}" type="pres">
      <dgm:prSet presAssocID="{84F471CA-40E4-4EA5-B220-8BDF6C8348A4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DB86E65D-F537-4DC7-8483-ED5B95D4D556}" type="pres">
      <dgm:prSet presAssocID="{84F471CA-40E4-4EA5-B220-8BDF6C8348A4}" presName="desTx" presStyleLbl="alignAccFollowNode1" presStyleIdx="5" presStyleCnt="6">
        <dgm:presLayoutVars>
          <dgm:bulletEnabled val="1"/>
        </dgm:presLayoutVars>
      </dgm:prSet>
      <dgm:spPr/>
    </dgm:pt>
  </dgm:ptLst>
  <dgm:cxnLst>
    <dgm:cxn modelId="{332ECE02-B199-4D5B-A1B7-AC12CE72423F}" type="presOf" srcId="{87F98ED7-4A5C-4D45-8A27-C4048EC78C3F}" destId="{A91D69C5-E571-45CA-B250-410B1931E8D4}" srcOrd="0" destOrd="8" presId="urn:microsoft.com/office/officeart/2005/8/layout/hList1"/>
    <dgm:cxn modelId="{849E6804-FDE0-43E1-BB95-78124D5A894F}" srcId="{A2EF6BE1-6E30-4709-9E20-202211253B90}" destId="{60C3A4DE-7EDB-4635-9A72-0C1F39D3E648}" srcOrd="11" destOrd="0" parTransId="{9EF08221-82B6-48D6-93FA-E8606D6F9845}" sibTransId="{501406CB-B14E-43D3-B4F7-4E9D49757D36}"/>
    <dgm:cxn modelId="{65D0AD05-8B8D-46E3-B035-4CB82281CF24}" srcId="{7C017E15-3B77-4507-9CEF-5C94878B2243}" destId="{B2332095-D262-4D49-ABA2-13A133EAFC21}" srcOrd="4" destOrd="0" parTransId="{B4C7509A-7C22-42DB-A599-DF6C1EE12407}" sibTransId="{60F4E4AE-EC49-4DB8-99E1-4C8E74986B55}"/>
    <dgm:cxn modelId="{A275A506-22F0-4349-8DAF-B4808BA16D40}" srcId="{A2EF6BE1-6E30-4709-9E20-202211253B90}" destId="{BDA4C4CA-7C5C-45B4-9933-B758012864DC}" srcOrd="12" destOrd="0" parTransId="{531C9926-5ECB-48E2-A930-1E6CB68E7146}" sibTransId="{82791337-E2A7-4D6F-A2B6-C52DD4E3481E}"/>
    <dgm:cxn modelId="{59B99407-7330-4D9B-BBFB-51CEECE29E97}" srcId="{7C017E15-3B77-4507-9CEF-5C94878B2243}" destId="{961571B6-7299-4945-84B2-7DFC288A66E5}" srcOrd="3" destOrd="0" parTransId="{DBE7E876-F9EC-4797-91CB-032A0F5CCB6B}" sibTransId="{319DB27A-7B98-4A02-9BCE-3CAF024C14A8}"/>
    <dgm:cxn modelId="{0086000A-533D-44D4-AC88-E3B161AE8AE3}" srcId="{3A5B3CF5-AD16-42EB-8836-8B58CD6FAE30}" destId="{DA7055FC-2BCF-4FA7-A0A4-B716A812F53C}" srcOrd="9" destOrd="0" parTransId="{FE89E3F0-C2CF-4D64-9EB3-BF39742FA8DA}" sibTransId="{FC5E8119-350C-4675-B1E9-EA3B2F1EF673}"/>
    <dgm:cxn modelId="{3852A90A-7290-4EC3-82D2-69FCDE36F83F}" type="presOf" srcId="{84F471CA-40E4-4EA5-B220-8BDF6C8348A4}" destId="{59E00221-D756-459C-BA95-97956B14846C}" srcOrd="0" destOrd="0" presId="urn:microsoft.com/office/officeart/2005/8/layout/hList1"/>
    <dgm:cxn modelId="{4FEF8A0B-BC3F-43B0-89AB-1E90E0E96C7C}" type="presOf" srcId="{8C455B84-7BF6-46AE-A1DA-E7A67EB920ED}" destId="{A91D69C5-E571-45CA-B250-410B1931E8D4}" srcOrd="0" destOrd="1" presId="urn:microsoft.com/office/officeart/2005/8/layout/hList1"/>
    <dgm:cxn modelId="{A65DD30E-837C-4BD2-A04B-9BE0119B6863}" srcId="{3A5B3CF5-AD16-42EB-8836-8B58CD6FAE30}" destId="{84287216-72B1-4268-8CF9-61289AA2429A}" srcOrd="5" destOrd="0" parTransId="{DD5C05CB-5FD1-4ACB-89E8-00FE17C1488B}" sibTransId="{4707AF96-8BBA-491F-B2CB-1E9FF2493C3E}"/>
    <dgm:cxn modelId="{E6AB9011-3CE5-47C5-934C-61DCD6C755AE}" srcId="{9FE2717F-57CB-4A1D-A86E-056F43992DDA}" destId="{DBC46AAF-5F6B-4C94-A8ED-22141EBF8178}" srcOrd="5" destOrd="0" parTransId="{6B313E2E-7C19-414C-A473-FA41DB5F6F57}" sibTransId="{7BAFB0F0-DCC5-4D30-9C97-81DF40A8DF57}"/>
    <dgm:cxn modelId="{6A077E12-E2A2-4A79-89AF-81CB4C19408E}" srcId="{84F471CA-40E4-4EA5-B220-8BDF6C8348A4}" destId="{CD925339-61C0-4AA4-9D54-158506B7CB06}" srcOrd="4" destOrd="0" parTransId="{C577DDA2-1255-4069-8F07-98E10F337956}" sibTransId="{6562471B-91E2-43E1-A7BC-1B838AB214C5}"/>
    <dgm:cxn modelId="{16F82314-CBCC-40E2-A197-07B12E32D348}" type="presOf" srcId="{BC39546D-3D7F-4140-A824-A4E7BCF8F199}" destId="{A9204048-DCC2-42ED-AF15-2B881395F3E3}" srcOrd="0" destOrd="7" presId="urn:microsoft.com/office/officeart/2005/8/layout/hList1"/>
    <dgm:cxn modelId="{F5993616-BC63-4E1C-819C-23ADE6DC6F89}" srcId="{555FD93F-0BB0-48DE-B6FF-94FE0A15691B}" destId="{243B25C7-BC5E-4196-9C86-D225720BE236}" srcOrd="0" destOrd="0" parTransId="{B5AA0F16-F42E-474E-862B-0F12D80F2C5F}" sibTransId="{EEC6278A-9168-4927-B123-CD0559D51D9F}"/>
    <dgm:cxn modelId="{1BB94B16-7CA1-4FB0-AACD-43F0366BD8AF}" srcId="{84F471CA-40E4-4EA5-B220-8BDF6C8348A4}" destId="{69205D25-401E-4CFF-A3CC-E4916DC3D6BD}" srcOrd="0" destOrd="0" parTransId="{9C896042-9082-4156-9EDF-E1F6BE5B2E53}" sibTransId="{4F93E7AF-4BCD-4C17-92E3-71DF8FA34C5C}"/>
    <dgm:cxn modelId="{7C436317-7A77-4367-B15B-4D40B7B85DC5}" type="presOf" srcId="{142C4F9E-9AC8-454D-91DE-0984670F3483}" destId="{A9204048-DCC2-42ED-AF15-2B881395F3E3}" srcOrd="0" destOrd="6" presId="urn:microsoft.com/office/officeart/2005/8/layout/hList1"/>
    <dgm:cxn modelId="{35BEF418-DFBD-415C-97AF-69210BD0E64D}" srcId="{F3039486-E0F7-450E-BA0E-6875DCFADD33}" destId="{3A5B3CF5-AD16-42EB-8836-8B58CD6FAE30}" srcOrd="2" destOrd="0" parTransId="{22F66E68-EBD9-4727-8CDC-62FAD91C41B4}" sibTransId="{7CACD2AE-E88B-4A75-A347-A31299D663A8}"/>
    <dgm:cxn modelId="{FCD63319-D139-47FF-8A15-AD784B8AB107}" srcId="{A2EF6BE1-6E30-4709-9E20-202211253B90}" destId="{9680FDB1-6EB6-4C03-94E3-2FD80FD1A626}" srcOrd="10" destOrd="0" parTransId="{25C5778B-79FD-41D0-B687-1DC5BEA767C3}" sibTransId="{911C82E9-2AB1-4797-BAF6-62240AEA5B2C}"/>
    <dgm:cxn modelId="{9B13B11F-CD39-4401-A0CE-6555851A89D5}" type="presOf" srcId="{8F467561-7245-4850-89D3-1CAE49E4E052}" destId="{44043A3C-1AB1-4B25-9753-26CEBFF9FA09}" srcOrd="0" destOrd="0" presId="urn:microsoft.com/office/officeart/2005/8/layout/hList1"/>
    <dgm:cxn modelId="{6A598021-DA66-4E84-B9E0-ACDD0F474565}" srcId="{A2EF6BE1-6E30-4709-9E20-202211253B90}" destId="{2C4016D5-267D-4047-A7E0-DD9A8227166B}" srcOrd="5" destOrd="0" parTransId="{123143ED-E1A4-474A-A3DC-E47EC59272AE}" sibTransId="{DEE19D3A-94C1-4812-99CD-B7B6EDFDDB7D}"/>
    <dgm:cxn modelId="{FDD21E24-EF0F-41E6-86B8-866ECFE4E71B}" srcId="{84F471CA-40E4-4EA5-B220-8BDF6C8348A4}" destId="{CDE08240-4E5C-4A34-805F-1B3745B38B98}" srcOrd="3" destOrd="0" parTransId="{A69D685F-7859-4322-825B-1DADED9FCB5D}" sibTransId="{82441F72-B839-472F-B72E-A9729B3215D9}"/>
    <dgm:cxn modelId="{757DE925-32F2-466D-9B78-7EFFAEF78413}" srcId="{3A5B3CF5-AD16-42EB-8836-8B58CD6FAE30}" destId="{A1DF6479-2ED1-4D23-B583-C332A3D45FEF}" srcOrd="1" destOrd="0" parTransId="{20DAF53A-95A5-4192-9C94-40383B5083DA}" sibTransId="{961DFE8A-7B60-47FF-A250-8C00FF0DCBDC}"/>
    <dgm:cxn modelId="{15636328-8BC8-4AE0-BAF0-5E8EC0C3C581}" type="presOf" srcId="{2C4016D5-267D-4047-A7E0-DD9A8227166B}" destId="{44043A3C-1AB1-4B25-9753-26CEBFF9FA09}" srcOrd="0" destOrd="5" presId="urn:microsoft.com/office/officeart/2005/8/layout/hList1"/>
    <dgm:cxn modelId="{4D881D2A-89AC-470A-BD2C-D72FFE5FD5CB}" type="presOf" srcId="{327C2DE2-2A40-40F2-A876-021D53460832}" destId="{44043A3C-1AB1-4B25-9753-26CEBFF9FA09}" srcOrd="0" destOrd="6" presId="urn:microsoft.com/office/officeart/2005/8/layout/hList1"/>
    <dgm:cxn modelId="{9CE6ED2B-CBB8-4DF9-ACB7-A5CD7D172627}" srcId="{A2EF6BE1-6E30-4709-9E20-202211253B90}" destId="{874B5E21-0B10-4E28-8709-963FE5DD1F6B}" srcOrd="7" destOrd="0" parTransId="{75838E2A-DBF8-4743-B4FB-7AEC651EC747}" sibTransId="{D450FAD1-B06C-4BF8-84DE-D6DD3D738689}"/>
    <dgm:cxn modelId="{71533C2C-45A1-4FDB-9350-8D56C90219A3}" srcId="{3A5B3CF5-AD16-42EB-8836-8B58CD6FAE30}" destId="{A8E61624-A321-4F53-96C1-6889E5FB839A}" srcOrd="4" destOrd="0" parTransId="{E0F64DFA-F9C5-46A0-BC99-5868368A9CC5}" sibTransId="{1E5C7C30-F32D-469F-B2BE-CA8D493D64EE}"/>
    <dgm:cxn modelId="{6D15682D-C05C-43ED-B48A-0D038C50445C}" type="presOf" srcId="{2A73B3A3-1060-4930-A85A-27DFF7A28BD6}" destId="{DAE027B9-C267-479C-809E-C71B1AA7B5DC}" srcOrd="0" destOrd="8" presId="urn:microsoft.com/office/officeart/2005/8/layout/hList1"/>
    <dgm:cxn modelId="{0EFBD42D-49E5-41A5-BC3C-ADA1AF39F359}" srcId="{7C017E15-3B77-4507-9CEF-5C94878B2243}" destId="{93C75A60-E287-4E15-BFB2-9AAB3F3D6C28}" srcOrd="11" destOrd="0" parTransId="{E845AA76-E058-4C8C-B031-FA79D5452426}" sibTransId="{4C6B2F5B-E95A-421A-9C0F-B87DDDD270D8}"/>
    <dgm:cxn modelId="{98D9AB2E-F9A7-437E-8157-F63F577216A0}" type="presOf" srcId="{9FE2717F-57CB-4A1D-A86E-056F43992DDA}" destId="{15360234-2B6C-47DB-BD9F-7FA24CA2829D}" srcOrd="0" destOrd="0" presId="urn:microsoft.com/office/officeart/2005/8/layout/hList1"/>
    <dgm:cxn modelId="{A57C9030-9294-459C-AF3D-93E250493815}" srcId="{84F471CA-40E4-4EA5-B220-8BDF6C8348A4}" destId="{2943F895-15B9-43C3-9D8C-6A56B0654138}" srcOrd="9" destOrd="0" parTransId="{7F856BCC-E5D5-4F0D-B0B3-A10C41C5F485}" sibTransId="{1CD2C4B3-057F-4304-A6AA-338E9F14C2E5}"/>
    <dgm:cxn modelId="{C889A233-7CF6-435F-916E-1515C10C8860}" type="presOf" srcId="{0D3C64FE-F00D-41C7-8017-60AB3F55D33A}" destId="{F8D72C32-4BD7-4C85-9D21-EE7E30D56A4A}" srcOrd="0" destOrd="6" presId="urn:microsoft.com/office/officeart/2005/8/layout/hList1"/>
    <dgm:cxn modelId="{A5767D3A-CAB7-4A03-A267-EE174550279D}" type="presOf" srcId="{52A7CC58-CF2A-4529-85F4-6B0334962AFC}" destId="{A91D69C5-E571-45CA-B250-410B1931E8D4}" srcOrd="0" destOrd="7" presId="urn:microsoft.com/office/officeart/2005/8/layout/hList1"/>
    <dgm:cxn modelId="{954EC63D-940F-4E6C-BDEC-A6CB49F31507}" srcId="{3A5B3CF5-AD16-42EB-8836-8B58CD6FAE30}" destId="{21EF8AAC-3956-45C2-AE96-9B9A9B0DAC08}" srcOrd="8" destOrd="0" parTransId="{BAB3E291-125D-463F-A0E6-B62CE68BAE19}" sibTransId="{73DE1954-811D-4F2A-80B7-27134C4D44AF}"/>
    <dgm:cxn modelId="{6BEAD13D-2863-4462-B258-C578DF405DC1}" srcId="{A2EF6BE1-6E30-4709-9E20-202211253B90}" destId="{94971FAB-366A-4FDE-8218-AB9F04AA1EC1}" srcOrd="2" destOrd="0" parTransId="{E5CE7CB5-A7D9-4C77-9D47-3902AE17DAB3}" sibTransId="{733E5960-CF56-4F95-BA29-EFE255D7B52C}"/>
    <dgm:cxn modelId="{F89CD23D-0008-4B75-A468-25344FB9870B}" srcId="{7C017E15-3B77-4507-9CEF-5C94878B2243}" destId="{87F98ED7-4A5C-4D45-8A27-C4048EC78C3F}" srcOrd="8" destOrd="0" parTransId="{E9F3D0A5-5C40-4105-8F53-233205F00B25}" sibTransId="{D59EFFE5-45EA-4B47-B3A4-08000EED98DB}"/>
    <dgm:cxn modelId="{F12E223F-61FE-44E1-838E-8B49BC6CB7C1}" type="presOf" srcId="{E7F5B470-E6BA-490F-9265-2FD7F68E7F7A}" destId="{A9204048-DCC2-42ED-AF15-2B881395F3E3}" srcOrd="0" destOrd="1" presId="urn:microsoft.com/office/officeart/2005/8/layout/hList1"/>
    <dgm:cxn modelId="{EA75395B-F840-4A7B-9C76-0A8BA2CD5E5E}" type="presOf" srcId="{9F115065-672F-412B-9F2A-A7CC84D9136E}" destId="{DAE027B9-C267-479C-809E-C71B1AA7B5DC}" srcOrd="0" destOrd="1" presId="urn:microsoft.com/office/officeart/2005/8/layout/hList1"/>
    <dgm:cxn modelId="{25D46D5C-A8D4-4851-BAA6-0F0496136EFE}" type="presOf" srcId="{AA902667-C9B6-45E5-92A3-9DFE90CB77DC}" destId="{A9204048-DCC2-42ED-AF15-2B881395F3E3}" srcOrd="0" destOrd="8" presId="urn:microsoft.com/office/officeart/2005/8/layout/hList1"/>
    <dgm:cxn modelId="{466B385D-36C8-49B6-BC1F-D7BC01E2BD68}" type="presOf" srcId="{57D58969-D1F8-439E-9A1F-6A032BF6847C}" destId="{DAE027B9-C267-479C-809E-C71B1AA7B5DC}" srcOrd="0" destOrd="3" presId="urn:microsoft.com/office/officeart/2005/8/layout/hList1"/>
    <dgm:cxn modelId="{A4F2C760-B40A-4954-84C4-D15A1EEDDF22}" type="presOf" srcId="{1FF0CE0A-258A-4111-9253-085C6A03C1A0}" destId="{A91D69C5-E571-45CA-B250-410B1931E8D4}" srcOrd="0" destOrd="6" presId="urn:microsoft.com/office/officeart/2005/8/layout/hList1"/>
    <dgm:cxn modelId="{D1A6A741-99C0-4118-9830-6EE20729F541}" type="presOf" srcId="{7C5B0D98-4B46-4512-B790-8F7CB071E6CC}" destId="{DB86E65D-F537-4DC7-8483-ED5B95D4D556}" srcOrd="0" destOrd="1" presId="urn:microsoft.com/office/officeart/2005/8/layout/hList1"/>
    <dgm:cxn modelId="{3E5CDA61-F09C-4175-B120-AE58F0928794}" type="presOf" srcId="{23E5EDEF-3E13-4F4E-AA0A-FBC8C3B7BC22}" destId="{A91D69C5-E571-45CA-B250-410B1931E8D4}" srcOrd="0" destOrd="0" presId="urn:microsoft.com/office/officeart/2005/8/layout/hList1"/>
    <dgm:cxn modelId="{31B27362-6CD1-41FB-AC92-F17180F04C8C}" srcId="{555FD93F-0BB0-48DE-B6FF-94FE0A15691B}" destId="{19549F19-C0AD-4185-929F-190D1B158064}" srcOrd="4" destOrd="0" parTransId="{D5BB547F-AE60-4C52-B825-D2E63CF41C10}" sibTransId="{D2CE643D-75C7-4B4B-B266-64225F3D5B49}"/>
    <dgm:cxn modelId="{ACF7E443-2451-4063-94B2-7E756317700E}" srcId="{555FD93F-0BB0-48DE-B6FF-94FE0A15691B}" destId="{97CDAD06-9EDA-4601-92F7-05D7A39A57BD}" srcOrd="2" destOrd="0" parTransId="{0232EC18-9B70-4A2C-AF89-768A5861D5AE}" sibTransId="{3324DCBF-7043-4F4E-8CAF-564782C4FC1E}"/>
    <dgm:cxn modelId="{44C9BC45-A578-477F-A3F0-EB7777D76BE4}" srcId="{84F471CA-40E4-4EA5-B220-8BDF6C8348A4}" destId="{C95C1EB9-D221-4BA7-B7FD-DC6F50AC8809}" srcOrd="7" destOrd="0" parTransId="{40FBD3EB-1B83-49DE-AAA1-E3A679F7FC97}" sibTransId="{232C6844-E70C-445D-9FEA-9227DCD42170}"/>
    <dgm:cxn modelId="{62BC6C47-41CD-4180-A2E6-DFF18F65B8FB}" type="presOf" srcId="{240D637C-D43F-4938-8EF8-02B3DC51DEBF}" destId="{F8D72C32-4BD7-4C85-9D21-EE7E30D56A4A}" srcOrd="0" destOrd="12" presId="urn:microsoft.com/office/officeart/2005/8/layout/hList1"/>
    <dgm:cxn modelId="{933FB467-697E-4958-B7A8-F56BF0B919A5}" srcId="{84F471CA-40E4-4EA5-B220-8BDF6C8348A4}" destId="{C558A16E-C516-4B77-BAE8-9581FB4D0272}" srcOrd="6" destOrd="0" parTransId="{469639DF-9C82-4127-BB77-FF22B8E77479}" sibTransId="{DEDF8EB8-A109-4983-8134-406050712CD0}"/>
    <dgm:cxn modelId="{0971C647-CFA4-4334-AF56-AC25384DB5DD}" srcId="{3A5B3CF5-AD16-42EB-8836-8B58CD6FAE30}" destId="{6F56A877-DEC8-42F0-9FAA-15F729E07378}" srcOrd="11" destOrd="0" parTransId="{FC711DF8-36DB-48A6-B987-455EA0BAC9A3}" sibTransId="{E26FA3C6-6C0B-4C4F-8E14-043A12D99CE2}"/>
    <dgm:cxn modelId="{61851F49-61B9-47D9-BD55-D9845561D472}" type="presOf" srcId="{73818FBF-DBE5-4453-A7F8-947246BF10BF}" destId="{A9204048-DCC2-42ED-AF15-2B881395F3E3}" srcOrd="0" destOrd="3" presId="urn:microsoft.com/office/officeart/2005/8/layout/hList1"/>
    <dgm:cxn modelId="{9FD58A49-6E96-4458-A72D-E503D478184D}" type="presOf" srcId="{3EC7DA8C-A972-4861-925B-0D418664E84F}" destId="{A91D69C5-E571-45CA-B250-410B1931E8D4}" srcOrd="0" destOrd="9" presId="urn:microsoft.com/office/officeart/2005/8/layout/hList1"/>
    <dgm:cxn modelId="{723A044C-3DEA-4495-BBD9-EA20459EA2C0}" type="presOf" srcId="{2866F1B4-D309-46A7-80A3-16EB62F7591D}" destId="{F8D72C32-4BD7-4C85-9D21-EE7E30D56A4A}" srcOrd="0" destOrd="0" presId="urn:microsoft.com/office/officeart/2005/8/layout/hList1"/>
    <dgm:cxn modelId="{8B562D4C-7BF3-459B-98AD-F4A8D1B882E4}" type="presOf" srcId="{D32837BC-BA7C-4412-8420-C93580F0EE99}" destId="{DAE027B9-C267-479C-809E-C71B1AA7B5DC}" srcOrd="0" destOrd="11" presId="urn:microsoft.com/office/officeart/2005/8/layout/hList1"/>
    <dgm:cxn modelId="{BC9E784D-2E97-4AF5-B0DF-D1B7C052DA75}" srcId="{F3039486-E0F7-450E-BA0E-6875DCFADD33}" destId="{A2EF6BE1-6E30-4709-9E20-202211253B90}" srcOrd="3" destOrd="0" parTransId="{311E5986-DDF0-4DD2-85DD-410453924ADD}" sibTransId="{A0A46616-32E3-4611-980E-956363A4E3CA}"/>
    <dgm:cxn modelId="{CDEC936E-9002-4733-A1F0-CFF0CB09FF97}" srcId="{555FD93F-0BB0-48DE-B6FF-94FE0A15691B}" destId="{2A73B3A3-1060-4930-A85A-27DFF7A28BD6}" srcOrd="8" destOrd="0" parTransId="{61A63E6F-3AA5-4CBE-983A-0601389143F3}" sibTransId="{6B17066F-62C6-4DF1-8954-A32994816960}"/>
    <dgm:cxn modelId="{E5B0ED6E-10CC-4E6D-85B6-D10504CC2EDF}" srcId="{3A5B3CF5-AD16-42EB-8836-8B58CD6FAE30}" destId="{0D3C64FE-F00D-41C7-8017-60AB3F55D33A}" srcOrd="6" destOrd="0" parTransId="{60B4B7EE-7C8D-499F-8B11-514BBA1DE392}" sibTransId="{5EE1FEE3-6057-45B5-8BD4-399AE52454C7}"/>
    <dgm:cxn modelId="{8291ED4F-9E2A-4A57-A45A-3D98321260F1}" type="presOf" srcId="{F9756B87-9FDA-47A9-8011-589AFE520DD1}" destId="{A9204048-DCC2-42ED-AF15-2B881395F3E3}" srcOrd="0" destOrd="4" presId="urn:microsoft.com/office/officeart/2005/8/layout/hList1"/>
    <dgm:cxn modelId="{3901F54F-063C-433B-91EC-C1123B274894}" srcId="{3A5B3CF5-AD16-42EB-8836-8B58CD6FAE30}" destId="{FEF44BC2-3FD0-4884-880A-D15B617C6FB2}" srcOrd="3" destOrd="0" parTransId="{5896D964-06A7-4CBC-94D0-17835A87E22F}" sibTransId="{5544DD72-7BB4-47EC-9BB6-CD5EB49B6ADD}"/>
    <dgm:cxn modelId="{9895E570-EFA8-4F9B-AD99-343582A7E5BB}" srcId="{9FE2717F-57CB-4A1D-A86E-056F43992DDA}" destId="{AA902667-C9B6-45E5-92A3-9DFE90CB77DC}" srcOrd="8" destOrd="0" parTransId="{157676F6-DE0D-45A0-8A25-947CED8B73C8}" sibTransId="{558D2D7A-9A8B-46F9-B702-9CA5CBBFE7C9}"/>
    <dgm:cxn modelId="{C7C73871-C0EA-40EC-B14A-5F8B330E92DF}" srcId="{F3039486-E0F7-450E-BA0E-6875DCFADD33}" destId="{555FD93F-0BB0-48DE-B6FF-94FE0A15691B}" srcOrd="1" destOrd="0" parTransId="{CD95F7F6-122E-4EE9-9785-B150B57503D5}" sibTransId="{E8AEC893-E463-4DA5-9EAE-02D6E7FCB429}"/>
    <dgm:cxn modelId="{FF2E1D53-1162-46EF-BC08-5783FEACEE04}" srcId="{9FE2717F-57CB-4A1D-A86E-056F43992DDA}" destId="{E6518280-A120-410F-991C-BF8EDF69EE53}" srcOrd="2" destOrd="0" parTransId="{470E9772-14F0-4B4B-BC36-097CBE811DD6}" sibTransId="{3EB5ED47-47E6-4C63-9DA9-456811F99179}"/>
    <dgm:cxn modelId="{1D988654-61E3-4052-A09C-3A5178A28CEB}" type="presOf" srcId="{C95C1EB9-D221-4BA7-B7FD-DC6F50AC8809}" destId="{DB86E65D-F537-4DC7-8483-ED5B95D4D556}" srcOrd="0" destOrd="7" presId="urn:microsoft.com/office/officeart/2005/8/layout/hList1"/>
    <dgm:cxn modelId="{5066E174-9052-44EE-B18C-C8FFEEC1C216}" srcId="{84F471CA-40E4-4EA5-B220-8BDF6C8348A4}" destId="{1D426436-EA56-4D05-A88A-5EB1A0659A25}" srcOrd="8" destOrd="0" parTransId="{D6A6E8E2-31B8-48E2-8AE5-E3AB47769540}" sibTransId="{D22D4872-38D4-4167-8B06-121744392A69}"/>
    <dgm:cxn modelId="{9236B075-654F-4AB2-A9FD-F767A67DE0C6}" srcId="{9FE2717F-57CB-4A1D-A86E-056F43992DDA}" destId="{BC39546D-3D7F-4140-A824-A4E7BCF8F199}" srcOrd="7" destOrd="0" parTransId="{2D4314DF-6EEA-46D5-A70A-A5B3CA44D5F8}" sibTransId="{1C2CC6CA-5A4F-4D96-8454-EFF5BF2DE806}"/>
    <dgm:cxn modelId="{2A966958-6E67-45F8-9CFC-074FB94FDAAD}" srcId="{3A5B3CF5-AD16-42EB-8836-8B58CD6FAE30}" destId="{240D637C-D43F-4938-8EF8-02B3DC51DEBF}" srcOrd="12" destOrd="0" parTransId="{3D561BF7-83D4-4206-AD6B-8AD3B132F812}" sibTransId="{19BEB343-E2F8-461A-B1E3-9FA98025033F}"/>
    <dgm:cxn modelId="{B619E979-883B-46F5-A4DD-03AEB6E446BB}" srcId="{555FD93F-0BB0-48DE-B6FF-94FE0A15691B}" destId="{98DA18C9-B3A8-4BE9-9011-CFC51226692B}" srcOrd="6" destOrd="0" parTransId="{A7668268-E93B-48AE-8C2D-87F133BBE32F}" sibTransId="{2F567BDD-E169-48C8-BCB9-D6CE09D98648}"/>
    <dgm:cxn modelId="{661B2D7B-448D-433F-8886-BE17773CC4D7}" srcId="{F3039486-E0F7-450E-BA0E-6875DCFADD33}" destId="{9FE2717F-57CB-4A1D-A86E-056F43992DDA}" srcOrd="4" destOrd="0" parTransId="{C762DB7F-1003-4991-BA42-199179064C58}" sibTransId="{4EC1F07A-0AD1-408D-BAEB-E8FF92F380FD}"/>
    <dgm:cxn modelId="{8BF5267C-72C0-4794-B385-7D0878A53952}" type="presOf" srcId="{F6997CA3-D5AF-48D1-86CB-E25464ADF66C}" destId="{44043A3C-1AB1-4B25-9753-26CEBFF9FA09}" srcOrd="0" destOrd="3" presId="urn:microsoft.com/office/officeart/2005/8/layout/hList1"/>
    <dgm:cxn modelId="{6887327C-4BF9-4FD4-9555-86B94CDAE425}" srcId="{9FE2717F-57CB-4A1D-A86E-056F43992DDA}" destId="{73818FBF-DBE5-4453-A7F8-947246BF10BF}" srcOrd="3" destOrd="0" parTransId="{535A2D1A-EECD-4DA9-AB15-9E13313E405F}" sibTransId="{F13E7239-C650-4FA0-82F1-57EC0FE7EEBA}"/>
    <dgm:cxn modelId="{EF09457D-884C-4F26-A2E8-07DF2501B55A}" type="presOf" srcId="{5CFBBAB7-2A95-449F-93CA-DA52FE47E44F}" destId="{A9204048-DCC2-42ED-AF15-2B881395F3E3}" srcOrd="0" destOrd="9" presId="urn:microsoft.com/office/officeart/2005/8/layout/hList1"/>
    <dgm:cxn modelId="{8795047F-E844-4C06-9F59-743BEC4AE317}" type="presOf" srcId="{A1DF6479-2ED1-4D23-B583-C332A3D45FEF}" destId="{F8D72C32-4BD7-4C85-9D21-EE7E30D56A4A}" srcOrd="0" destOrd="1" presId="urn:microsoft.com/office/officeart/2005/8/layout/hList1"/>
    <dgm:cxn modelId="{0581927F-E5AD-4515-9E8B-23A33856AE0D}" srcId="{84F471CA-40E4-4EA5-B220-8BDF6C8348A4}" destId="{7C5B0D98-4B46-4512-B790-8F7CB071E6CC}" srcOrd="1" destOrd="0" parTransId="{54F40F8F-DD9F-4362-BF20-673E0B53B174}" sibTransId="{8AE6BD92-8F7D-4ECC-AC39-81521ED0DF26}"/>
    <dgm:cxn modelId="{CF4DE27F-E4AA-4EA4-9722-50EBC081F28F}" type="presOf" srcId="{D940196D-A5F3-443E-8A4E-1C3020EDAA76}" destId="{DAE027B9-C267-479C-809E-C71B1AA7B5DC}" srcOrd="0" destOrd="10" presId="urn:microsoft.com/office/officeart/2005/8/layout/hList1"/>
    <dgm:cxn modelId="{3B319580-A088-4C94-8020-6C9E16CF2A54}" srcId="{F3039486-E0F7-450E-BA0E-6875DCFADD33}" destId="{84F471CA-40E4-4EA5-B220-8BDF6C8348A4}" srcOrd="5" destOrd="0" parTransId="{59691451-72AE-4FB9-BDA2-77AEA373E89E}" sibTransId="{CBDEE310-2BFD-4579-B89A-B0E85F1CEBD6}"/>
    <dgm:cxn modelId="{66B38A83-A379-4344-A878-87DE6CB304FA}" type="presOf" srcId="{1CB64659-B240-452E-BBB5-498AFE0294C5}" destId="{F8D72C32-4BD7-4C85-9D21-EE7E30D56A4A}" srcOrd="0" destOrd="10" presId="urn:microsoft.com/office/officeart/2005/8/layout/hList1"/>
    <dgm:cxn modelId="{ADD52884-3C17-4105-9AF9-E246AA16B191}" srcId="{A2EF6BE1-6E30-4709-9E20-202211253B90}" destId="{4A079111-708A-416A-8A5D-E4055B134314}" srcOrd="9" destOrd="0" parTransId="{D7586EBE-C19F-4370-BE25-5AA00A18C4F7}" sibTransId="{B966F6D5-091E-479A-9563-1FF87FB7071C}"/>
    <dgm:cxn modelId="{209BA187-3F28-4759-AFB5-C340B346784B}" srcId="{9FE2717F-57CB-4A1D-A86E-056F43992DDA}" destId="{142C4F9E-9AC8-454D-91DE-0984670F3483}" srcOrd="6" destOrd="0" parTransId="{B1437F7F-A36E-4B58-8FA1-655F350A8133}" sibTransId="{4E73E454-A00F-4F48-B283-6B8C7135C4B5}"/>
    <dgm:cxn modelId="{A3C1A687-35FF-40EB-8F82-654AC38B6EAC}" srcId="{555FD93F-0BB0-48DE-B6FF-94FE0A15691B}" destId="{D32837BC-BA7C-4412-8420-C93580F0EE99}" srcOrd="11" destOrd="0" parTransId="{B69D7B33-4615-48B4-BA9C-03F1350BDA17}" sibTransId="{9F314177-31EA-46B7-A7EB-3DF2DF68CC4B}"/>
    <dgm:cxn modelId="{F09AB689-2875-4482-A45D-E20F16653800}" srcId="{3A5B3CF5-AD16-42EB-8836-8B58CD6FAE30}" destId="{1CB64659-B240-452E-BBB5-498AFE0294C5}" srcOrd="10" destOrd="0" parTransId="{D934677B-45BB-4BFC-B801-24FB333314D0}" sibTransId="{7D95AC80-E9C6-4070-BDD7-E97365A9CA25}"/>
    <dgm:cxn modelId="{1BB7DA8A-6CE9-496A-9635-5710E2F7F298}" type="presOf" srcId="{9090121F-7D1C-445B-86DB-7B54E8D98739}" destId="{DAE027B9-C267-479C-809E-C71B1AA7B5DC}" srcOrd="0" destOrd="5" presId="urn:microsoft.com/office/officeart/2005/8/layout/hList1"/>
    <dgm:cxn modelId="{348AD98B-E996-4ABF-8B75-18EB7E4D38ED}" type="presOf" srcId="{60C3A4DE-7EDB-4635-9A72-0C1F39D3E648}" destId="{44043A3C-1AB1-4B25-9753-26CEBFF9FA09}" srcOrd="0" destOrd="11" presId="urn:microsoft.com/office/officeart/2005/8/layout/hList1"/>
    <dgm:cxn modelId="{DA95D58E-7CBA-4CBF-92CF-9ACF5FA6BC0C}" type="presOf" srcId="{98725EE6-003D-4AF9-B8FB-9C8AF744D7EF}" destId="{A91D69C5-E571-45CA-B250-410B1931E8D4}" srcOrd="0" destOrd="2" presId="urn:microsoft.com/office/officeart/2005/8/layout/hList1"/>
    <dgm:cxn modelId="{27F1208F-6766-496F-AE66-3DDB859D3C8A}" type="presOf" srcId="{243B25C7-BC5E-4196-9C86-D225720BE236}" destId="{DAE027B9-C267-479C-809E-C71B1AA7B5DC}" srcOrd="0" destOrd="0" presId="urn:microsoft.com/office/officeart/2005/8/layout/hList1"/>
    <dgm:cxn modelId="{3D3BFB90-2080-4502-AD47-386C8A53FE70}" srcId="{84F471CA-40E4-4EA5-B220-8BDF6C8348A4}" destId="{86BA00F3-EC00-43CE-A335-0592DF6A75C9}" srcOrd="2" destOrd="0" parTransId="{C57FCEB8-73A6-415C-BCF4-72FEDD819472}" sibTransId="{CA333D0B-52A5-4085-9A9D-0144CE8DD71E}"/>
    <dgm:cxn modelId="{C53C4C92-AD3C-4EE2-8F55-C2146E50762B}" type="presOf" srcId="{4A079111-708A-416A-8A5D-E4055B134314}" destId="{44043A3C-1AB1-4B25-9753-26CEBFF9FA09}" srcOrd="0" destOrd="9" presId="urn:microsoft.com/office/officeart/2005/8/layout/hList1"/>
    <dgm:cxn modelId="{F356D593-C5AE-46F3-A606-DDD2E5F05583}" type="presOf" srcId="{874B5E21-0B10-4E28-8709-963FE5DD1F6B}" destId="{44043A3C-1AB1-4B25-9753-26CEBFF9FA09}" srcOrd="0" destOrd="7" presId="urn:microsoft.com/office/officeart/2005/8/layout/hList1"/>
    <dgm:cxn modelId="{86BDAC94-C98F-47FC-889C-004B7BA21AD8}" srcId="{7C017E15-3B77-4507-9CEF-5C94878B2243}" destId="{8C455B84-7BF6-46AE-A1DA-E7A67EB920ED}" srcOrd="1" destOrd="0" parTransId="{89BA4293-2FEB-4838-8E27-80266A022497}" sibTransId="{D15DACAE-BFF5-4ACC-8889-96F63630EC53}"/>
    <dgm:cxn modelId="{0414A599-2E39-4A62-B57A-BA43A65B9E37}" srcId="{7C017E15-3B77-4507-9CEF-5C94878B2243}" destId="{1FF0CE0A-258A-4111-9253-085C6A03C1A0}" srcOrd="6" destOrd="0" parTransId="{55B528DA-F7BD-4CE0-95C9-72C37D5757A9}" sibTransId="{A9718D38-83ED-4E0E-B9EB-03D4CC05D4E6}"/>
    <dgm:cxn modelId="{050E839A-CC3A-4533-AB5C-B3DFA33C571E}" srcId="{7C017E15-3B77-4507-9CEF-5C94878B2243}" destId="{52A7CC58-CF2A-4529-85F4-6B0334962AFC}" srcOrd="7" destOrd="0" parTransId="{DA125275-0680-4972-B1EF-BD6334F0F584}" sibTransId="{0BE0DD86-466F-43E6-A07A-6E9CBFC3D217}"/>
    <dgm:cxn modelId="{A60F409B-CDD7-4014-9D39-F2115181061C}" type="presOf" srcId="{69205D25-401E-4CFF-A3CC-E4916DC3D6BD}" destId="{DB86E65D-F537-4DC7-8483-ED5B95D4D556}" srcOrd="0" destOrd="0" presId="urn:microsoft.com/office/officeart/2005/8/layout/hList1"/>
    <dgm:cxn modelId="{66123B9D-0593-4676-9B0D-C0C1397B2846}" srcId="{84F471CA-40E4-4EA5-B220-8BDF6C8348A4}" destId="{1935F15C-1CA4-426D-AC03-31AE920EF376}" srcOrd="5" destOrd="0" parTransId="{D0B14DAC-86A9-4508-B7EA-F6AB3918448F}" sibTransId="{8F5F4EF2-C090-4BC0-BDFF-FED8D49BDC74}"/>
    <dgm:cxn modelId="{1F32FA9E-7E3B-40E6-A658-DEF2A39CC111}" type="presOf" srcId="{BFDA7762-E63E-4ACD-A734-7FBC7C640BB5}" destId="{DB86E65D-F537-4DC7-8483-ED5B95D4D556}" srcOrd="0" destOrd="10" presId="urn:microsoft.com/office/officeart/2005/8/layout/hList1"/>
    <dgm:cxn modelId="{1F2536A0-1DF4-4458-8F54-7C6AA1C81D04}" type="presOf" srcId="{F3039486-E0F7-450E-BA0E-6875DCFADD33}" destId="{A29A685E-6DEF-43C7-BCA8-BAFFCE06F66E}" srcOrd="0" destOrd="0" presId="urn:microsoft.com/office/officeart/2005/8/layout/hList1"/>
    <dgm:cxn modelId="{69458AA0-7495-443D-8639-3178EAAC6E6B}" srcId="{7C017E15-3B77-4507-9CEF-5C94878B2243}" destId="{98725EE6-003D-4AF9-B8FB-9C8AF744D7EF}" srcOrd="2" destOrd="0" parTransId="{AFFBD914-22E5-494F-A79B-1C1AE144EA08}" sibTransId="{C3C8A61D-A885-4A0F-90E1-5ED5CEEA938B}"/>
    <dgm:cxn modelId="{9EEB56A4-E6B3-41F0-87DD-67E4427C6BCB}" type="presOf" srcId="{BC9A6A3B-E04C-4EF1-A308-B7237E36DCEB}" destId="{44043A3C-1AB1-4B25-9753-26CEBFF9FA09}" srcOrd="0" destOrd="8" presId="urn:microsoft.com/office/officeart/2005/8/layout/hList1"/>
    <dgm:cxn modelId="{B3C6E1A6-066A-4468-B074-57E833718297}" type="presOf" srcId="{1935F15C-1CA4-426D-AC03-31AE920EF376}" destId="{DB86E65D-F537-4DC7-8483-ED5B95D4D556}" srcOrd="0" destOrd="5" presId="urn:microsoft.com/office/officeart/2005/8/layout/hList1"/>
    <dgm:cxn modelId="{5640E9A6-C7B8-4B9F-B5DF-421FE21B7B70}" srcId="{A2EF6BE1-6E30-4709-9E20-202211253B90}" destId="{045CBA85-3E0F-480F-B674-7C9E18BC98D6}" srcOrd="1" destOrd="0" parTransId="{CEB932F2-5186-44FD-8FB8-C48ABEB2EA49}" sibTransId="{318CDA12-AF0B-4804-AFC7-F013C4C3578C}"/>
    <dgm:cxn modelId="{941C8CA7-FA32-47C7-826F-8FAECB93BCE0}" srcId="{9FE2717F-57CB-4A1D-A86E-056F43992DDA}" destId="{08360F06-6D6A-4AAC-B566-4AEFEDF0F450}" srcOrd="0" destOrd="0" parTransId="{5E74C8BB-3467-4420-9419-E0970B92D4EC}" sibTransId="{8F4710DF-7370-4C8C-8B40-BE4C60B2A761}"/>
    <dgm:cxn modelId="{4C6ECDA8-11EE-457E-904E-1920C07862CA}" srcId="{3A5B3CF5-AD16-42EB-8836-8B58CD6FAE30}" destId="{CC96AE8A-2919-4880-8576-A42147DD3658}" srcOrd="7" destOrd="0" parTransId="{CE54A7A3-E7F2-42DA-9E0B-AA515E2B7981}" sibTransId="{3278F655-6A8E-4666-ABC0-98A78FD1428D}"/>
    <dgm:cxn modelId="{75E5D1A8-3403-4284-858B-81FE3DA0D4FB}" type="presOf" srcId="{CD925339-61C0-4AA4-9D54-158506B7CB06}" destId="{DB86E65D-F537-4DC7-8483-ED5B95D4D556}" srcOrd="0" destOrd="4" presId="urn:microsoft.com/office/officeart/2005/8/layout/hList1"/>
    <dgm:cxn modelId="{86F8F9A8-3357-45F2-B895-08DF39891770}" type="presOf" srcId="{15D81345-4A57-4B11-8A65-17396838DAE7}" destId="{A91D69C5-E571-45CA-B250-410B1931E8D4}" srcOrd="0" destOrd="10" presId="urn:microsoft.com/office/officeart/2005/8/layout/hList1"/>
    <dgm:cxn modelId="{A99CFCA8-678A-40F7-884C-BACA52B73C0E}" type="presOf" srcId="{94971FAB-366A-4FDE-8218-AB9F04AA1EC1}" destId="{44043A3C-1AB1-4B25-9753-26CEBFF9FA09}" srcOrd="0" destOrd="2" presId="urn:microsoft.com/office/officeart/2005/8/layout/hList1"/>
    <dgm:cxn modelId="{7E6B90AC-5192-4279-9198-BD11208ED79A}" type="presOf" srcId="{A2EF6BE1-6E30-4709-9E20-202211253B90}" destId="{926428FE-8006-470C-B3B4-CF04FC82B893}" srcOrd="0" destOrd="0" presId="urn:microsoft.com/office/officeart/2005/8/layout/hList1"/>
    <dgm:cxn modelId="{2F07F5AC-2C20-4A00-8343-B7F15E61C505}" type="presOf" srcId="{4ED32542-F0D6-4406-9022-BC5C8AC0A3B2}" destId="{A91D69C5-E571-45CA-B250-410B1931E8D4}" srcOrd="0" destOrd="5" presId="urn:microsoft.com/office/officeart/2005/8/layout/hList1"/>
    <dgm:cxn modelId="{E1C1FAAC-7E46-4AF0-B710-5AC67AC6F52D}" type="presOf" srcId="{1D426436-EA56-4D05-A88A-5EB1A0659A25}" destId="{DB86E65D-F537-4DC7-8483-ED5B95D4D556}" srcOrd="0" destOrd="8" presId="urn:microsoft.com/office/officeart/2005/8/layout/hList1"/>
    <dgm:cxn modelId="{F97AE6B0-AF33-4EBF-AF31-A3FC192AFD59}" srcId="{555FD93F-0BB0-48DE-B6FF-94FE0A15691B}" destId="{78D962A2-E9B0-4C36-BF26-14BFDC16E26A}" srcOrd="7" destOrd="0" parTransId="{65483CFB-5CE8-44F0-89D3-6B45D9321364}" sibTransId="{FBCDD815-FDED-48D7-AE1D-BBD4A9555DA9}"/>
    <dgm:cxn modelId="{05EEC3B3-DC79-4DD7-A766-D95B19A66D12}" srcId="{A2EF6BE1-6E30-4709-9E20-202211253B90}" destId="{BC9A6A3B-E04C-4EF1-A308-B7237E36DCEB}" srcOrd="8" destOrd="0" parTransId="{848EE4F8-31C0-4551-A1C1-0D7341000500}" sibTransId="{6B2E018D-2799-4824-98B0-5BF4B2CD6F93}"/>
    <dgm:cxn modelId="{8AE365B4-1A08-4DCE-B221-0579D69B4C34}" type="presOf" srcId="{3A5B3CF5-AD16-42EB-8836-8B58CD6FAE30}" destId="{E9E6C0A5-14CC-4C8D-86CD-CA299A3C43F8}" srcOrd="0" destOrd="0" presId="urn:microsoft.com/office/officeart/2005/8/layout/hList1"/>
    <dgm:cxn modelId="{B9E43CB5-7D01-4701-96CD-009E4D2C16B9}" srcId="{9FE2717F-57CB-4A1D-A86E-056F43992DDA}" destId="{F9756B87-9FDA-47A9-8011-589AFE520DD1}" srcOrd="4" destOrd="0" parTransId="{76EA9E94-8B8F-48EB-A9AF-28A0329783FA}" sibTransId="{AF29F896-D633-48FF-BA94-7644068FB935}"/>
    <dgm:cxn modelId="{71AD23B8-0867-43E2-B170-0B8EED1C03E4}" type="presOf" srcId="{19549F19-C0AD-4185-929F-190D1B158064}" destId="{DAE027B9-C267-479C-809E-C71B1AA7B5DC}" srcOrd="0" destOrd="4" presId="urn:microsoft.com/office/officeart/2005/8/layout/hList1"/>
    <dgm:cxn modelId="{F0C246B8-5EA4-48FB-938B-4AAF7964EC68}" type="presOf" srcId="{DC39072A-11E6-4433-B2A4-F4AA614277ED}" destId="{44043A3C-1AB1-4B25-9753-26CEBFF9FA09}" srcOrd="0" destOrd="4" presId="urn:microsoft.com/office/officeart/2005/8/layout/hList1"/>
    <dgm:cxn modelId="{1E66E3B8-0FF5-4738-A326-2B4FA0303310}" type="presOf" srcId="{7C017E15-3B77-4507-9CEF-5C94878B2243}" destId="{A63FB0C2-1F1B-490B-A8E9-D5C981B48C6D}" srcOrd="0" destOrd="0" presId="urn:microsoft.com/office/officeart/2005/8/layout/hList1"/>
    <dgm:cxn modelId="{FE6504BA-53D4-4C70-81B7-8E79F3F98212}" srcId="{7C017E15-3B77-4507-9CEF-5C94878B2243}" destId="{15D81345-4A57-4B11-8A65-17396838DAE7}" srcOrd="10" destOrd="0" parTransId="{5081AA75-608B-499C-BFFF-254CE89BAA89}" sibTransId="{39460FBB-C991-441C-AB78-244B87662B4A}"/>
    <dgm:cxn modelId="{DB905FBA-CAA4-46FF-8225-22B3350B110A}" type="presOf" srcId="{045CBA85-3E0F-480F-B674-7C9E18BC98D6}" destId="{44043A3C-1AB1-4B25-9753-26CEBFF9FA09}" srcOrd="0" destOrd="1" presId="urn:microsoft.com/office/officeart/2005/8/layout/hList1"/>
    <dgm:cxn modelId="{539FABBB-A9FA-450A-A544-8E605FF7A03D}" srcId="{555FD93F-0BB0-48DE-B6FF-94FE0A15691B}" destId="{9090121F-7D1C-445B-86DB-7B54E8D98739}" srcOrd="5" destOrd="0" parTransId="{8D1599EA-1304-4948-9AC4-08759BDE5400}" sibTransId="{4A5BBF30-8589-4CF9-9947-CC0D337CDF0C}"/>
    <dgm:cxn modelId="{8946B1BC-B015-4FA3-9C89-4D2142A18B1D}" type="presOf" srcId="{961571B6-7299-4945-84B2-7DFC288A66E5}" destId="{A91D69C5-E571-45CA-B250-410B1931E8D4}" srcOrd="0" destOrd="3" presId="urn:microsoft.com/office/officeart/2005/8/layout/hList1"/>
    <dgm:cxn modelId="{1D6374C3-BF70-46CF-863C-673531186674}" srcId="{A2EF6BE1-6E30-4709-9E20-202211253B90}" destId="{F6997CA3-D5AF-48D1-86CB-E25464ADF66C}" srcOrd="3" destOrd="0" parTransId="{95E2BDDB-986A-460C-861C-68FA7CB60138}" sibTransId="{182D39FF-0AA8-417F-A4E5-35E36E665C0B}"/>
    <dgm:cxn modelId="{843CC0C4-7885-4A11-B8A7-BE7A1D81F2DF}" srcId="{555FD93F-0BB0-48DE-B6FF-94FE0A15691B}" destId="{D940196D-A5F3-443E-8A4E-1C3020EDAA76}" srcOrd="10" destOrd="0" parTransId="{320E22D9-CEB9-4EAD-9DDE-F2E4E6D1499C}" sibTransId="{91CB730C-DDDB-4C65-A21C-ADAF44813609}"/>
    <dgm:cxn modelId="{006FBAC6-BADC-40AC-9BD9-5A98C436ECA2}" srcId="{A2EF6BE1-6E30-4709-9E20-202211253B90}" destId="{8F467561-7245-4850-89D3-1CAE49E4E052}" srcOrd="0" destOrd="0" parTransId="{54C62EDD-E955-459C-A092-27A1E2CC19B3}" sibTransId="{99757E47-5EAF-45CA-8495-267D5691AC80}"/>
    <dgm:cxn modelId="{32BA71C7-3A8D-4666-B749-417B767ED3EC}" srcId="{555FD93F-0BB0-48DE-B6FF-94FE0A15691B}" destId="{3C11A936-9668-4174-B274-06B7E5E8D195}" srcOrd="9" destOrd="0" parTransId="{3DD0C0F9-FB44-4D96-BB3C-27A8E9CAEEC5}" sibTransId="{85438177-EA0A-497D-AC5C-4E54CBF91FD0}"/>
    <dgm:cxn modelId="{94AA1FCB-8CB2-4BD3-A5DC-105AEA1B09F3}" type="presOf" srcId="{21EF8AAC-3956-45C2-AE96-9B9A9B0DAC08}" destId="{F8D72C32-4BD7-4C85-9D21-EE7E30D56A4A}" srcOrd="0" destOrd="8" presId="urn:microsoft.com/office/officeart/2005/8/layout/hList1"/>
    <dgm:cxn modelId="{CBADBBCD-E7B3-46FF-849D-10DB35D36EC6}" type="presOf" srcId="{86BA00F3-EC00-43CE-A335-0592DF6A75C9}" destId="{DB86E65D-F537-4DC7-8483-ED5B95D4D556}" srcOrd="0" destOrd="2" presId="urn:microsoft.com/office/officeart/2005/8/layout/hList1"/>
    <dgm:cxn modelId="{DFBB90D1-EE0B-42F3-B320-82A17AF009EB}" type="presOf" srcId="{CC96AE8A-2919-4880-8576-A42147DD3658}" destId="{F8D72C32-4BD7-4C85-9D21-EE7E30D56A4A}" srcOrd="0" destOrd="7" presId="urn:microsoft.com/office/officeart/2005/8/layout/hList1"/>
    <dgm:cxn modelId="{EFC558D2-B412-40F0-8B90-EDEEC5F417D2}" srcId="{555FD93F-0BB0-48DE-B6FF-94FE0A15691B}" destId="{57D58969-D1F8-439E-9A1F-6A032BF6847C}" srcOrd="3" destOrd="0" parTransId="{13C53C95-84AD-4480-80D9-372A3AAC1F54}" sibTransId="{D568DC6B-6D0A-404E-9B97-6203967651C1}"/>
    <dgm:cxn modelId="{EE2BD6D5-CF51-442F-B731-E001F68E92C3}" type="presOf" srcId="{93C75A60-E287-4E15-BFB2-9AAB3F3D6C28}" destId="{A91D69C5-E571-45CA-B250-410B1931E8D4}" srcOrd="0" destOrd="11" presId="urn:microsoft.com/office/officeart/2005/8/layout/hList1"/>
    <dgm:cxn modelId="{2C84F6D5-59C7-4814-82AB-FBF0D249783F}" type="presOf" srcId="{9680FDB1-6EB6-4C03-94E3-2FD80FD1A626}" destId="{44043A3C-1AB1-4B25-9753-26CEBFF9FA09}" srcOrd="0" destOrd="10" presId="urn:microsoft.com/office/officeart/2005/8/layout/hList1"/>
    <dgm:cxn modelId="{DBBE40D6-EB1D-4702-ACEA-251B2E9A5CDC}" type="presOf" srcId="{2943F895-15B9-43C3-9D8C-6A56B0654138}" destId="{DB86E65D-F537-4DC7-8483-ED5B95D4D556}" srcOrd="0" destOrd="9" presId="urn:microsoft.com/office/officeart/2005/8/layout/hList1"/>
    <dgm:cxn modelId="{422CC0D6-BA31-4B87-9022-DF9A0A51C2C9}" srcId="{A2EF6BE1-6E30-4709-9E20-202211253B90}" destId="{DC39072A-11E6-4433-B2A4-F4AA614277ED}" srcOrd="4" destOrd="0" parTransId="{B804F19D-A9EA-437E-AC58-46B5DB66CB61}" sibTransId="{E86A55ED-C884-4818-ABAF-3D9EE9DA8EAD}"/>
    <dgm:cxn modelId="{F83237D7-FE1C-4B96-986D-7B76AF4774C4}" type="presOf" srcId="{555FD93F-0BB0-48DE-B6FF-94FE0A15691B}" destId="{B06E0D85-85D6-4F68-A205-5B7D3B38DD93}" srcOrd="0" destOrd="0" presId="urn:microsoft.com/office/officeart/2005/8/layout/hList1"/>
    <dgm:cxn modelId="{F7EA77DA-78AF-41E9-B706-EBA1AB1DDE2B}" srcId="{7C017E15-3B77-4507-9CEF-5C94878B2243}" destId="{23E5EDEF-3E13-4F4E-AA0A-FBC8C3B7BC22}" srcOrd="0" destOrd="0" parTransId="{A01DF473-AD87-4C28-8F32-48E23357679E}" sibTransId="{FDD6F8C7-5B3B-4732-893E-EEE95C043AD0}"/>
    <dgm:cxn modelId="{AFD4B6DA-C341-41E2-A96F-4B6CDF9603F9}" type="presOf" srcId="{84287216-72B1-4268-8CF9-61289AA2429A}" destId="{F8D72C32-4BD7-4C85-9D21-EE7E30D56A4A}" srcOrd="0" destOrd="5" presId="urn:microsoft.com/office/officeart/2005/8/layout/hList1"/>
    <dgm:cxn modelId="{AA6257DB-5DD1-4FC5-8BEE-2808D11CA5AF}" type="presOf" srcId="{C558A16E-C516-4B77-BAE8-9581FB4D0272}" destId="{DB86E65D-F537-4DC7-8483-ED5B95D4D556}" srcOrd="0" destOrd="6" presId="urn:microsoft.com/office/officeart/2005/8/layout/hList1"/>
    <dgm:cxn modelId="{B16E54DD-7D99-4600-862D-782985F9708E}" srcId="{3A5B3CF5-AD16-42EB-8836-8B58CD6FAE30}" destId="{2866F1B4-D309-46A7-80A3-16EB62F7591D}" srcOrd="0" destOrd="0" parTransId="{B25E30BD-76AA-4D4E-81AF-9CAD1000B218}" sibTransId="{FABD290D-D2E1-43C8-B026-74E5152E218F}"/>
    <dgm:cxn modelId="{E3ECACDD-F730-4B99-A05E-DB482EDFA183}" type="presOf" srcId="{08360F06-6D6A-4AAC-B566-4AEFEDF0F450}" destId="{A9204048-DCC2-42ED-AF15-2B881395F3E3}" srcOrd="0" destOrd="0" presId="urn:microsoft.com/office/officeart/2005/8/layout/hList1"/>
    <dgm:cxn modelId="{219588E1-A8CF-432C-9131-B7FBB4271D7A}" type="presOf" srcId="{BDA4C4CA-7C5C-45B4-9933-B758012864DC}" destId="{44043A3C-1AB1-4B25-9753-26CEBFF9FA09}" srcOrd="0" destOrd="12" presId="urn:microsoft.com/office/officeart/2005/8/layout/hList1"/>
    <dgm:cxn modelId="{15F44FE2-B51D-4F09-B0C5-3F24B5E2026A}" type="presOf" srcId="{97CDAD06-9EDA-4601-92F7-05D7A39A57BD}" destId="{DAE027B9-C267-479C-809E-C71B1AA7B5DC}" srcOrd="0" destOrd="2" presId="urn:microsoft.com/office/officeart/2005/8/layout/hList1"/>
    <dgm:cxn modelId="{29C1A8E3-BFDF-4220-965F-2154FAA1AA01}" type="presOf" srcId="{CDE08240-4E5C-4A34-805F-1B3745B38B98}" destId="{DB86E65D-F537-4DC7-8483-ED5B95D4D556}" srcOrd="0" destOrd="3" presId="urn:microsoft.com/office/officeart/2005/8/layout/hList1"/>
    <dgm:cxn modelId="{3312F9E3-240C-4496-B529-EF60C5755F29}" srcId="{9FE2717F-57CB-4A1D-A86E-056F43992DDA}" destId="{E7F5B470-E6BA-490F-9265-2FD7F68E7F7A}" srcOrd="1" destOrd="0" parTransId="{28BA9950-D618-44B8-A433-86E0D192636A}" sibTransId="{43055196-7DCD-4E66-9B46-4E4FA870074C}"/>
    <dgm:cxn modelId="{AD9860E6-A6DF-4ABE-80F3-3040881FE5D5}" srcId="{3A5B3CF5-AD16-42EB-8836-8B58CD6FAE30}" destId="{165067E0-08A9-44ED-8673-46EAEE2D588E}" srcOrd="2" destOrd="0" parTransId="{FA4CFC9B-FFA2-40FF-A625-5D7998E103E8}" sibTransId="{2DF3111D-8617-4A75-B63E-7CAB3E0750F1}"/>
    <dgm:cxn modelId="{467A63E8-FA4D-4D81-B08C-6FAD13A89286}" type="presOf" srcId="{165067E0-08A9-44ED-8673-46EAEE2D588E}" destId="{F8D72C32-4BD7-4C85-9D21-EE7E30D56A4A}" srcOrd="0" destOrd="2" presId="urn:microsoft.com/office/officeart/2005/8/layout/hList1"/>
    <dgm:cxn modelId="{B567B2E8-E16B-4AD9-B417-2C53730191DB}" type="presOf" srcId="{98DA18C9-B3A8-4BE9-9011-CFC51226692B}" destId="{DAE027B9-C267-479C-809E-C71B1AA7B5DC}" srcOrd="0" destOrd="6" presId="urn:microsoft.com/office/officeart/2005/8/layout/hList1"/>
    <dgm:cxn modelId="{7D354AEE-85AE-4B2B-B137-85ECE023F2B3}" srcId="{555FD93F-0BB0-48DE-B6FF-94FE0A15691B}" destId="{9F115065-672F-412B-9F2A-A7CC84D9136E}" srcOrd="1" destOrd="0" parTransId="{3F2936C8-8BBA-47B9-8AAC-70C9B9184980}" sibTransId="{2A648F4B-280E-4698-939A-924841DD7130}"/>
    <dgm:cxn modelId="{85EBA4EE-E11F-431C-8F7A-18D257EAA8DD}" type="presOf" srcId="{6F56A877-DEC8-42F0-9FAA-15F729E07378}" destId="{F8D72C32-4BD7-4C85-9D21-EE7E30D56A4A}" srcOrd="0" destOrd="11" presId="urn:microsoft.com/office/officeart/2005/8/layout/hList1"/>
    <dgm:cxn modelId="{E15DA9EE-27AA-4736-A823-B7A256F89E1E}" srcId="{7C017E15-3B77-4507-9CEF-5C94878B2243}" destId="{3EC7DA8C-A972-4861-925B-0D418664E84F}" srcOrd="9" destOrd="0" parTransId="{407910FC-DA30-4227-99D2-05E1F4E171CC}" sibTransId="{8DF71382-90A9-418D-B956-7C1572F517CB}"/>
    <dgm:cxn modelId="{1B10E4EF-A468-4D89-AC5E-B9F8EB8E93BC}" srcId="{7C017E15-3B77-4507-9CEF-5C94878B2243}" destId="{4ED32542-F0D6-4406-9022-BC5C8AC0A3B2}" srcOrd="5" destOrd="0" parTransId="{CFACB562-30FE-4785-9757-FEE0449BF3C4}" sibTransId="{0F5B7814-3895-4CCD-8907-C9AAF8E0AAFD}"/>
    <dgm:cxn modelId="{108FE5F0-99A6-41A2-A309-B8272F8C2952}" type="presOf" srcId="{FEF44BC2-3FD0-4884-880A-D15B617C6FB2}" destId="{F8D72C32-4BD7-4C85-9D21-EE7E30D56A4A}" srcOrd="0" destOrd="3" presId="urn:microsoft.com/office/officeart/2005/8/layout/hList1"/>
    <dgm:cxn modelId="{1EBE53F2-53B2-497F-8EF1-5F960AEA46D8}" type="presOf" srcId="{DBC46AAF-5F6B-4C94-A8ED-22141EBF8178}" destId="{A9204048-DCC2-42ED-AF15-2B881395F3E3}" srcOrd="0" destOrd="5" presId="urn:microsoft.com/office/officeart/2005/8/layout/hList1"/>
    <dgm:cxn modelId="{D61501F5-9D56-4A38-939E-9BE697E933B7}" type="presOf" srcId="{E6518280-A120-410F-991C-BF8EDF69EE53}" destId="{A9204048-DCC2-42ED-AF15-2B881395F3E3}" srcOrd="0" destOrd="2" presId="urn:microsoft.com/office/officeart/2005/8/layout/hList1"/>
    <dgm:cxn modelId="{2F6EDAF5-6C51-4246-B3A2-ABF9ACB8E6AB}" type="presOf" srcId="{78D962A2-E9B0-4C36-BF26-14BFDC16E26A}" destId="{DAE027B9-C267-479C-809E-C71B1AA7B5DC}" srcOrd="0" destOrd="7" presId="urn:microsoft.com/office/officeart/2005/8/layout/hList1"/>
    <dgm:cxn modelId="{C1765DF7-0EAA-4D0B-9600-BB6340506938}" srcId="{F3039486-E0F7-450E-BA0E-6875DCFADD33}" destId="{7C017E15-3B77-4507-9CEF-5C94878B2243}" srcOrd="0" destOrd="0" parTransId="{403C873A-4226-4C58-AE7B-702DE41490C2}" sibTransId="{0AEE5D26-8DAE-4BDE-B0CA-BAFF35410F85}"/>
    <dgm:cxn modelId="{935E19F8-3176-47C4-AEAC-DA7442A6F0D7}" srcId="{9FE2717F-57CB-4A1D-A86E-056F43992DDA}" destId="{5CFBBAB7-2A95-449F-93CA-DA52FE47E44F}" srcOrd="9" destOrd="0" parTransId="{31446989-2460-4C93-B354-74761CA39153}" sibTransId="{C643BDB6-FC97-4876-A07D-0D75726C3973}"/>
    <dgm:cxn modelId="{AA531FF8-518D-47FC-8698-8040F076260D}" type="presOf" srcId="{DA7055FC-2BCF-4FA7-A0A4-B716A812F53C}" destId="{F8D72C32-4BD7-4C85-9D21-EE7E30D56A4A}" srcOrd="0" destOrd="9" presId="urn:microsoft.com/office/officeart/2005/8/layout/hList1"/>
    <dgm:cxn modelId="{59C02BF9-4F48-4120-ADC7-9BBF585F5C11}" type="presOf" srcId="{A8E61624-A321-4F53-96C1-6889E5FB839A}" destId="{F8D72C32-4BD7-4C85-9D21-EE7E30D56A4A}" srcOrd="0" destOrd="4" presId="urn:microsoft.com/office/officeart/2005/8/layout/hList1"/>
    <dgm:cxn modelId="{ED9C25FA-78E8-400A-A411-D24FF1B533EF}" srcId="{84F471CA-40E4-4EA5-B220-8BDF6C8348A4}" destId="{BFDA7762-E63E-4ACD-A734-7FBC7C640BB5}" srcOrd="10" destOrd="0" parTransId="{17FD6CDE-7312-418E-A724-77E3DCC54E65}" sibTransId="{42797288-358A-44C2-A908-9A430940D07D}"/>
    <dgm:cxn modelId="{65DE2AFA-8043-4501-AC57-A90F22A6D1A6}" type="presOf" srcId="{3C11A936-9668-4174-B274-06B7E5E8D195}" destId="{DAE027B9-C267-479C-809E-C71B1AA7B5DC}" srcOrd="0" destOrd="9" presId="urn:microsoft.com/office/officeart/2005/8/layout/hList1"/>
    <dgm:cxn modelId="{74DEF3FB-68A8-4B15-8E20-340F53258303}" type="presOf" srcId="{B2332095-D262-4D49-ABA2-13A133EAFC21}" destId="{A91D69C5-E571-45CA-B250-410B1931E8D4}" srcOrd="0" destOrd="4" presId="urn:microsoft.com/office/officeart/2005/8/layout/hList1"/>
    <dgm:cxn modelId="{7F901DFC-88AB-4A75-BD1E-B42BBD44E42C}" srcId="{A2EF6BE1-6E30-4709-9E20-202211253B90}" destId="{327C2DE2-2A40-40F2-A876-021D53460832}" srcOrd="6" destOrd="0" parTransId="{F5608B14-DB12-4E91-828E-CD30D508D7A2}" sibTransId="{B31754D4-293C-4762-AD0B-D2FE95C99AFF}"/>
    <dgm:cxn modelId="{FA6B49BF-5E34-4552-84CD-4D091FA312A0}" type="presParOf" srcId="{A29A685E-6DEF-43C7-BCA8-BAFFCE06F66E}" destId="{4E1F62DD-FA09-4DF4-95F3-07A97B0310E3}" srcOrd="0" destOrd="0" presId="urn:microsoft.com/office/officeart/2005/8/layout/hList1"/>
    <dgm:cxn modelId="{542E2821-DA9F-4243-B675-7C0028E3024F}" type="presParOf" srcId="{4E1F62DD-FA09-4DF4-95F3-07A97B0310E3}" destId="{A63FB0C2-1F1B-490B-A8E9-D5C981B48C6D}" srcOrd="0" destOrd="0" presId="urn:microsoft.com/office/officeart/2005/8/layout/hList1"/>
    <dgm:cxn modelId="{ADC7747C-67CE-406A-984E-298B6186A5B9}" type="presParOf" srcId="{4E1F62DD-FA09-4DF4-95F3-07A97B0310E3}" destId="{A91D69C5-E571-45CA-B250-410B1931E8D4}" srcOrd="1" destOrd="0" presId="urn:microsoft.com/office/officeart/2005/8/layout/hList1"/>
    <dgm:cxn modelId="{95462BD0-2E56-45C6-9DF3-90A187FD4B2E}" type="presParOf" srcId="{A29A685E-6DEF-43C7-BCA8-BAFFCE06F66E}" destId="{6BEF2C6B-7481-4B9F-B570-18AEC1E9DECA}" srcOrd="1" destOrd="0" presId="urn:microsoft.com/office/officeart/2005/8/layout/hList1"/>
    <dgm:cxn modelId="{06B06E3B-6B00-4A0D-B0A6-3A227E6304D4}" type="presParOf" srcId="{A29A685E-6DEF-43C7-BCA8-BAFFCE06F66E}" destId="{AD51AE73-3AD2-4B9F-8B01-D0BCBB72AAA7}" srcOrd="2" destOrd="0" presId="urn:microsoft.com/office/officeart/2005/8/layout/hList1"/>
    <dgm:cxn modelId="{D4BF61CE-7BF8-488A-818C-3DD650058914}" type="presParOf" srcId="{AD51AE73-3AD2-4B9F-8B01-D0BCBB72AAA7}" destId="{B06E0D85-85D6-4F68-A205-5B7D3B38DD93}" srcOrd="0" destOrd="0" presId="urn:microsoft.com/office/officeart/2005/8/layout/hList1"/>
    <dgm:cxn modelId="{1E54047B-724E-4EB1-A515-41F1BA9714FB}" type="presParOf" srcId="{AD51AE73-3AD2-4B9F-8B01-D0BCBB72AAA7}" destId="{DAE027B9-C267-479C-809E-C71B1AA7B5DC}" srcOrd="1" destOrd="0" presId="urn:microsoft.com/office/officeart/2005/8/layout/hList1"/>
    <dgm:cxn modelId="{5239B5E1-BFE3-470E-86FA-900017A2385B}" type="presParOf" srcId="{A29A685E-6DEF-43C7-BCA8-BAFFCE06F66E}" destId="{9FD11A74-6813-44AE-8EEE-23CECA7B7B6E}" srcOrd="3" destOrd="0" presId="urn:microsoft.com/office/officeart/2005/8/layout/hList1"/>
    <dgm:cxn modelId="{B1453C24-E0EB-402B-81B9-9F7F50838080}" type="presParOf" srcId="{A29A685E-6DEF-43C7-BCA8-BAFFCE06F66E}" destId="{4F235AA6-ADF0-42DD-BA0A-9035609665C1}" srcOrd="4" destOrd="0" presId="urn:microsoft.com/office/officeart/2005/8/layout/hList1"/>
    <dgm:cxn modelId="{B3DA6025-6BBF-4784-A722-0A13FF6F287F}" type="presParOf" srcId="{4F235AA6-ADF0-42DD-BA0A-9035609665C1}" destId="{E9E6C0A5-14CC-4C8D-86CD-CA299A3C43F8}" srcOrd="0" destOrd="0" presId="urn:microsoft.com/office/officeart/2005/8/layout/hList1"/>
    <dgm:cxn modelId="{7AD30479-8DBC-420F-82FD-CA8BF0054F02}" type="presParOf" srcId="{4F235AA6-ADF0-42DD-BA0A-9035609665C1}" destId="{F8D72C32-4BD7-4C85-9D21-EE7E30D56A4A}" srcOrd="1" destOrd="0" presId="urn:microsoft.com/office/officeart/2005/8/layout/hList1"/>
    <dgm:cxn modelId="{2C3846F8-4908-4ACE-98B7-B8A28085D95F}" type="presParOf" srcId="{A29A685E-6DEF-43C7-BCA8-BAFFCE06F66E}" destId="{86F53DF4-75BA-4FA6-B0B5-606693C6F487}" srcOrd="5" destOrd="0" presId="urn:microsoft.com/office/officeart/2005/8/layout/hList1"/>
    <dgm:cxn modelId="{73E920D0-BE3F-441D-896C-736BF8F0B4C5}" type="presParOf" srcId="{A29A685E-6DEF-43C7-BCA8-BAFFCE06F66E}" destId="{531F38B8-3FA1-45D8-A507-EE8AC826C043}" srcOrd="6" destOrd="0" presId="urn:microsoft.com/office/officeart/2005/8/layout/hList1"/>
    <dgm:cxn modelId="{5E550DA5-41C8-4C7F-B2ED-BEDE9FABF72E}" type="presParOf" srcId="{531F38B8-3FA1-45D8-A507-EE8AC826C043}" destId="{926428FE-8006-470C-B3B4-CF04FC82B893}" srcOrd="0" destOrd="0" presId="urn:microsoft.com/office/officeart/2005/8/layout/hList1"/>
    <dgm:cxn modelId="{676BD801-E56B-4372-A445-A9EEFE937B92}" type="presParOf" srcId="{531F38B8-3FA1-45D8-A507-EE8AC826C043}" destId="{44043A3C-1AB1-4B25-9753-26CEBFF9FA09}" srcOrd="1" destOrd="0" presId="urn:microsoft.com/office/officeart/2005/8/layout/hList1"/>
    <dgm:cxn modelId="{77020DB8-45D1-4C11-BD1F-BC59889F4696}" type="presParOf" srcId="{A29A685E-6DEF-43C7-BCA8-BAFFCE06F66E}" destId="{9B686FBF-6406-4C61-9DAE-B2BF23F6FE3F}" srcOrd="7" destOrd="0" presId="urn:microsoft.com/office/officeart/2005/8/layout/hList1"/>
    <dgm:cxn modelId="{4633B622-6F57-4C4F-A5D5-6B97721CAC56}" type="presParOf" srcId="{A29A685E-6DEF-43C7-BCA8-BAFFCE06F66E}" destId="{8AC26389-F188-4A31-BC93-609916E04265}" srcOrd="8" destOrd="0" presId="urn:microsoft.com/office/officeart/2005/8/layout/hList1"/>
    <dgm:cxn modelId="{66442E72-38CC-414F-B1B3-7C997BF2F35E}" type="presParOf" srcId="{8AC26389-F188-4A31-BC93-609916E04265}" destId="{15360234-2B6C-47DB-BD9F-7FA24CA2829D}" srcOrd="0" destOrd="0" presId="urn:microsoft.com/office/officeart/2005/8/layout/hList1"/>
    <dgm:cxn modelId="{409C919D-02AC-41AE-BDA8-76EE33525D71}" type="presParOf" srcId="{8AC26389-F188-4A31-BC93-609916E04265}" destId="{A9204048-DCC2-42ED-AF15-2B881395F3E3}" srcOrd="1" destOrd="0" presId="urn:microsoft.com/office/officeart/2005/8/layout/hList1"/>
    <dgm:cxn modelId="{A62882EF-3EE2-42C2-924B-01695D0215E9}" type="presParOf" srcId="{A29A685E-6DEF-43C7-BCA8-BAFFCE06F66E}" destId="{8A570181-D995-4DDC-87E9-579B9AF8E7D5}" srcOrd="9" destOrd="0" presId="urn:microsoft.com/office/officeart/2005/8/layout/hList1"/>
    <dgm:cxn modelId="{DE5EE828-DD6C-425C-BD5C-A711E0EC85AD}" type="presParOf" srcId="{A29A685E-6DEF-43C7-BCA8-BAFFCE06F66E}" destId="{B52C5CAA-F8A2-4824-8B7E-A8661065E867}" srcOrd="10" destOrd="0" presId="urn:microsoft.com/office/officeart/2005/8/layout/hList1"/>
    <dgm:cxn modelId="{4040BB88-446C-48E3-8DBC-A1CC5C14C012}" type="presParOf" srcId="{B52C5CAA-F8A2-4824-8B7E-A8661065E867}" destId="{59E00221-D756-459C-BA95-97956B14846C}" srcOrd="0" destOrd="0" presId="urn:microsoft.com/office/officeart/2005/8/layout/hList1"/>
    <dgm:cxn modelId="{B3452CE3-4602-44DF-8372-951C97290EEF}" type="presParOf" srcId="{B52C5CAA-F8A2-4824-8B7E-A8661065E867}" destId="{DB86E65D-F537-4DC7-8483-ED5B95D4D556}" srcOrd="1" destOrd="0" presId="urn:microsoft.com/office/officeart/2005/8/layout/hLis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6FDEB-FB1E-4AED-B1B7-52308C5DA991}">
      <dsp:nvSpPr>
        <dsp:cNvPr id="0" name=""/>
        <dsp:cNvSpPr/>
      </dsp:nvSpPr>
      <dsp:spPr>
        <a:xfrm>
          <a:off x="0" y="762350"/>
          <a:ext cx="1494498" cy="32225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Viernes 29 de diciembre de 2023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600" kern="1200" dirty="0"/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>
              <a:tab pos="0" algn="l"/>
            </a:tabLst>
          </a:pPr>
          <a:r>
            <a:rPr lang="es-CL" sz="2000" kern="1200" dirty="0">
              <a:latin typeface="Brandon Grotesque" panose="020B0503020203060202" pitchFamily="34" charset="77"/>
            </a:rPr>
            <a:t>Publica oferta académica</a:t>
          </a:r>
          <a:endParaRPr lang="es-CL" sz="2000" kern="1200" dirty="0"/>
        </a:p>
      </dsp:txBody>
      <dsp:txXfrm>
        <a:off x="43772" y="806122"/>
        <a:ext cx="1406954" cy="3134968"/>
      </dsp:txXfrm>
    </dsp:sp>
    <dsp:sp modelId="{E840CD29-9D53-487C-B72D-9EB9F9AB2A6D}">
      <dsp:nvSpPr>
        <dsp:cNvPr id="0" name=""/>
        <dsp:cNvSpPr/>
      </dsp:nvSpPr>
      <dsp:spPr>
        <a:xfrm>
          <a:off x="1643948" y="2188289"/>
          <a:ext cx="316833" cy="3706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>
        <a:off x="1643948" y="2262416"/>
        <a:ext cx="221783" cy="222381"/>
      </dsp:txXfrm>
    </dsp:sp>
    <dsp:sp modelId="{B6862C54-ED9D-4B61-B827-3C0F100C1636}">
      <dsp:nvSpPr>
        <dsp:cNvPr id="0" name=""/>
        <dsp:cNvSpPr/>
      </dsp:nvSpPr>
      <dsp:spPr>
        <a:xfrm>
          <a:off x="2092297" y="762350"/>
          <a:ext cx="1494498" cy="32225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Viernes 5 de enero de 2024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600" kern="1200" dirty="0"/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CL" sz="2000" kern="1200" dirty="0">
              <a:latin typeface="Brandon Grotesque" panose="020B0503020203060202" pitchFamily="34" charset="77"/>
            </a:rPr>
            <a:t>Publica ventana en Portal</a:t>
          </a:r>
          <a:endParaRPr lang="es-CL" sz="2000" kern="1200" dirty="0"/>
        </a:p>
      </dsp:txBody>
      <dsp:txXfrm>
        <a:off x="2136069" y="806122"/>
        <a:ext cx="1406954" cy="3134968"/>
      </dsp:txXfrm>
    </dsp:sp>
    <dsp:sp modelId="{2DEC1817-5E11-4EFB-864C-1E014006937C}">
      <dsp:nvSpPr>
        <dsp:cNvPr id="0" name=""/>
        <dsp:cNvSpPr/>
      </dsp:nvSpPr>
      <dsp:spPr>
        <a:xfrm>
          <a:off x="3736245" y="2188289"/>
          <a:ext cx="316833" cy="3706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>
        <a:off x="3736245" y="2262416"/>
        <a:ext cx="221783" cy="222381"/>
      </dsp:txXfrm>
    </dsp:sp>
    <dsp:sp modelId="{54EEFA68-EDB2-4957-8865-5C4B4CC1BC49}">
      <dsp:nvSpPr>
        <dsp:cNvPr id="0" name=""/>
        <dsp:cNvSpPr/>
      </dsp:nvSpPr>
      <dsp:spPr>
        <a:xfrm>
          <a:off x="4184595" y="762350"/>
          <a:ext cx="1494498" cy="32225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Sábado 6 de enero de 2024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600" kern="1200" dirty="0"/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CL" sz="2000" kern="1200" dirty="0">
              <a:latin typeface="Brandon Grotesque" panose="020B0503020203060202" pitchFamily="34" charset="77"/>
            </a:rPr>
            <a:t>Informa por correo ventana</a:t>
          </a:r>
          <a:endParaRPr lang="es-CL" sz="2000" kern="1200" dirty="0"/>
        </a:p>
      </dsp:txBody>
      <dsp:txXfrm>
        <a:off x="4228367" y="806122"/>
        <a:ext cx="1406954" cy="3134968"/>
      </dsp:txXfrm>
    </dsp:sp>
    <dsp:sp modelId="{8C7451DA-53F3-4BA9-B294-6501A4D547EB}">
      <dsp:nvSpPr>
        <dsp:cNvPr id="0" name=""/>
        <dsp:cNvSpPr/>
      </dsp:nvSpPr>
      <dsp:spPr>
        <a:xfrm>
          <a:off x="5828543" y="2188289"/>
          <a:ext cx="316833" cy="3706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>
        <a:off x="5828543" y="2262416"/>
        <a:ext cx="221783" cy="222381"/>
      </dsp:txXfrm>
    </dsp:sp>
    <dsp:sp modelId="{E41C4837-30E2-45F8-825B-533B9F3942E8}">
      <dsp:nvSpPr>
        <dsp:cNvPr id="0" name=""/>
        <dsp:cNvSpPr/>
      </dsp:nvSpPr>
      <dsp:spPr>
        <a:xfrm>
          <a:off x="6276893" y="762350"/>
          <a:ext cx="1494498" cy="32225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Lunes a jueves  del 8 al 11 de enero de 2024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>
              <a:latin typeface="Brandon Grotesque" panose="020B0503020203060202" pitchFamily="34" charset="77"/>
            </a:rPr>
            <a:t>Inscriben asignaturas según ventanas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2400" kern="1200" dirty="0">
            <a:latin typeface="Brandon Grotesque" panose="020B0503020203060202" pitchFamily="34" charset="77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600" kern="1200" dirty="0"/>
        </a:p>
      </dsp:txBody>
      <dsp:txXfrm>
        <a:off x="6320665" y="806122"/>
        <a:ext cx="1406954" cy="3134968"/>
      </dsp:txXfrm>
    </dsp:sp>
    <dsp:sp modelId="{306062E3-DE49-4573-A766-233407E32126}">
      <dsp:nvSpPr>
        <dsp:cNvPr id="0" name=""/>
        <dsp:cNvSpPr/>
      </dsp:nvSpPr>
      <dsp:spPr>
        <a:xfrm>
          <a:off x="7920841" y="2188289"/>
          <a:ext cx="316833" cy="3706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>
        <a:off x="7920841" y="2262416"/>
        <a:ext cx="221783" cy="222381"/>
      </dsp:txXfrm>
    </dsp:sp>
    <dsp:sp modelId="{CC39AEE3-E63F-44C3-884D-D6DF821B9900}">
      <dsp:nvSpPr>
        <dsp:cNvPr id="0" name=""/>
        <dsp:cNvSpPr/>
      </dsp:nvSpPr>
      <dsp:spPr>
        <a:xfrm>
          <a:off x="8369190" y="762350"/>
          <a:ext cx="1494498" cy="32225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Viernes 12 de enero y lunes 4 de marzo de 2024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800" kern="1200" dirty="0"/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CL" sz="2000" kern="1200" dirty="0">
              <a:latin typeface="Brandon Grotesque" panose="020B0503020203060202" pitchFamily="34" charset="77"/>
            </a:rPr>
            <a:t>Inscriben asignaturas todas las ventanas</a:t>
          </a:r>
          <a:endParaRPr lang="es-CL" sz="2000" kern="1200" dirty="0"/>
        </a:p>
      </dsp:txBody>
      <dsp:txXfrm>
        <a:off x="8412962" y="806122"/>
        <a:ext cx="1406954" cy="3134968"/>
      </dsp:txXfrm>
    </dsp:sp>
    <dsp:sp modelId="{46DF25C0-C668-4612-AB20-F8995ACF88D8}">
      <dsp:nvSpPr>
        <dsp:cNvPr id="0" name=""/>
        <dsp:cNvSpPr/>
      </dsp:nvSpPr>
      <dsp:spPr>
        <a:xfrm>
          <a:off x="10013139" y="2188289"/>
          <a:ext cx="316833" cy="3706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>
        <a:off x="10013139" y="2262416"/>
        <a:ext cx="221783" cy="222381"/>
      </dsp:txXfrm>
    </dsp:sp>
    <dsp:sp modelId="{2284D0F7-7C8A-46E6-8833-30AF65A8696B}">
      <dsp:nvSpPr>
        <dsp:cNvPr id="0" name=""/>
        <dsp:cNvSpPr/>
      </dsp:nvSpPr>
      <dsp:spPr>
        <a:xfrm>
          <a:off x="10461488" y="762350"/>
          <a:ext cx="1494498" cy="32225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Jueves 7 de marzo de 2024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600" kern="1200" dirty="0"/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CL" sz="2000" kern="1200" dirty="0">
              <a:latin typeface="Brandon Grotesque" panose="020B0503020203060202" pitchFamily="34" charset="77"/>
            </a:rPr>
            <a:t>Inicio Clases 1-2024</a:t>
          </a:r>
          <a:endParaRPr lang="es-CL" sz="2000" kern="1200" dirty="0"/>
        </a:p>
      </dsp:txBody>
      <dsp:txXfrm>
        <a:off x="10505260" y="806122"/>
        <a:ext cx="1406954" cy="3134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FB0C2-1F1B-490B-A8E9-D5C981B48C6D}">
      <dsp:nvSpPr>
        <dsp:cNvPr id="0" name=""/>
        <dsp:cNvSpPr/>
      </dsp:nvSpPr>
      <dsp:spPr>
        <a:xfrm>
          <a:off x="320" y="4176"/>
          <a:ext cx="1696305" cy="621192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LUNES</a:t>
          </a:r>
        </a:p>
        <a:p>
          <a:pPr marL="0" lvl="0" indent="0" algn="ctr" defTabSz="179388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	8 DE ENERO DE 2024</a:t>
          </a:r>
        </a:p>
      </dsp:txBody>
      <dsp:txXfrm>
        <a:off x="320" y="4176"/>
        <a:ext cx="1696305" cy="621192"/>
      </dsp:txXfrm>
    </dsp:sp>
    <dsp:sp modelId="{A91D69C5-E571-45CA-B250-410B1931E8D4}">
      <dsp:nvSpPr>
        <dsp:cNvPr id="0" name=""/>
        <dsp:cNvSpPr/>
      </dsp:nvSpPr>
      <dsp:spPr>
        <a:xfrm>
          <a:off x="19632" y="625369"/>
          <a:ext cx="1657682" cy="2854800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A1</a:t>
          </a:r>
          <a:r>
            <a:rPr lang="es-ES" sz="110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(08:00 - 10:00)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A2</a:t>
          </a:r>
          <a:r>
            <a:rPr lang="es-ES" sz="110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(10:00 - 12:00)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A3</a:t>
          </a:r>
          <a:r>
            <a:rPr lang="es-ES" sz="110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(12:00 - 14:00)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A4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(15:00 - 17:00)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A5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(17:00 a 19:00)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A1 a A5 (19:00 a 21:00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)</a:t>
          </a:r>
        </a:p>
      </dsp:txBody>
      <dsp:txXfrm>
        <a:off x="19632" y="625369"/>
        <a:ext cx="1657682" cy="2854800"/>
      </dsp:txXfrm>
    </dsp:sp>
    <dsp:sp modelId="{B06E0D85-85D6-4F68-A205-5B7D3B38DD93}">
      <dsp:nvSpPr>
        <dsp:cNvPr id="0" name=""/>
        <dsp:cNvSpPr/>
      </dsp:nvSpPr>
      <dsp:spPr>
        <a:xfrm>
          <a:off x="1945863" y="4176"/>
          <a:ext cx="1552980" cy="621192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MARTES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9 DE ENERO DE 2024</a:t>
          </a:r>
        </a:p>
      </dsp:txBody>
      <dsp:txXfrm>
        <a:off x="1945863" y="4176"/>
        <a:ext cx="1552980" cy="621192"/>
      </dsp:txXfrm>
    </dsp:sp>
    <dsp:sp modelId="{DAE027B9-C267-479C-809E-C71B1AA7B5DC}">
      <dsp:nvSpPr>
        <dsp:cNvPr id="0" name=""/>
        <dsp:cNvSpPr/>
      </dsp:nvSpPr>
      <dsp:spPr>
        <a:xfrm>
          <a:off x="1944699" y="629546"/>
          <a:ext cx="1552980" cy="2854800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B1</a:t>
          </a:r>
          <a:r>
            <a:rPr lang="es-ES" sz="110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(08:00 - 10:00)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B2</a:t>
          </a:r>
          <a:r>
            <a:rPr lang="es-ES" sz="110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(10:00 - 12:00)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B3</a:t>
          </a:r>
          <a:r>
            <a:rPr lang="es-ES" sz="110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(12:00 - 14:00)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B4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(15:00 - 17:00)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B5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(17:00 a 19:00)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B1 a B5 (19:00 a 21:00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)</a:t>
          </a:r>
        </a:p>
      </dsp:txBody>
      <dsp:txXfrm>
        <a:off x="1944699" y="629546"/>
        <a:ext cx="1552980" cy="2854800"/>
      </dsp:txXfrm>
    </dsp:sp>
    <dsp:sp modelId="{E9E6C0A5-14CC-4C8D-86CD-CA299A3C43F8}">
      <dsp:nvSpPr>
        <dsp:cNvPr id="0" name=""/>
        <dsp:cNvSpPr/>
      </dsp:nvSpPr>
      <dsp:spPr>
        <a:xfrm>
          <a:off x="3684441" y="4176"/>
          <a:ext cx="1552980" cy="621192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MIERCOLES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10 DE ENERO DE 2024</a:t>
          </a:r>
        </a:p>
      </dsp:txBody>
      <dsp:txXfrm>
        <a:off x="3684441" y="4176"/>
        <a:ext cx="1552980" cy="621192"/>
      </dsp:txXfrm>
    </dsp:sp>
    <dsp:sp modelId="{F8D72C32-4BD7-4C85-9D21-EE7E30D56A4A}">
      <dsp:nvSpPr>
        <dsp:cNvPr id="0" name=""/>
        <dsp:cNvSpPr/>
      </dsp:nvSpPr>
      <dsp:spPr>
        <a:xfrm>
          <a:off x="3684441" y="625369"/>
          <a:ext cx="1552980" cy="2854800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C1</a:t>
          </a:r>
          <a:r>
            <a:rPr lang="es-ES" sz="110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(08:00 - 10:00)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C2</a:t>
          </a:r>
          <a:r>
            <a:rPr lang="es-ES" sz="110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(10:00 - 12:00)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C3</a:t>
          </a:r>
          <a:r>
            <a:rPr lang="es-ES" sz="110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(12:00 - 14:00)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C4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(15:00 - 17:00)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C5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(17:00 a 19:00)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C1 a C 5 (19:00 a 21:00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sp:txBody>
      <dsp:txXfrm>
        <a:off x="3684441" y="625369"/>
        <a:ext cx="1552980" cy="2854800"/>
      </dsp:txXfrm>
    </dsp:sp>
    <dsp:sp modelId="{926428FE-8006-470C-B3B4-CF04FC82B893}">
      <dsp:nvSpPr>
        <dsp:cNvPr id="0" name=""/>
        <dsp:cNvSpPr/>
      </dsp:nvSpPr>
      <dsp:spPr>
        <a:xfrm>
          <a:off x="5454839" y="4176"/>
          <a:ext cx="1552980" cy="621192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JUEVES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11 DE ENERO DE 2024</a:t>
          </a:r>
        </a:p>
      </dsp:txBody>
      <dsp:txXfrm>
        <a:off x="5454839" y="4176"/>
        <a:ext cx="1552980" cy="621192"/>
      </dsp:txXfrm>
    </dsp:sp>
    <dsp:sp modelId="{44043A3C-1AB1-4B25-9753-26CEBFF9FA09}">
      <dsp:nvSpPr>
        <dsp:cNvPr id="0" name=""/>
        <dsp:cNvSpPr/>
      </dsp:nvSpPr>
      <dsp:spPr>
        <a:xfrm>
          <a:off x="5454839" y="625369"/>
          <a:ext cx="1552980" cy="2854800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D1</a:t>
          </a:r>
          <a:r>
            <a:rPr lang="es-ES" sz="110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(08:00 - 10:00)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D2</a:t>
          </a:r>
          <a:r>
            <a:rPr lang="es-ES" sz="110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(10:00 - 12:00)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D3</a:t>
          </a:r>
          <a:r>
            <a:rPr lang="es-ES" sz="110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(12:00 - 14:00)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D4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(15:00 - 17:00)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D5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 (17:00 a 19:00)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D1 a D5 (19:00 a 21:00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sp:txBody>
      <dsp:txXfrm>
        <a:off x="5454839" y="625369"/>
        <a:ext cx="1552980" cy="2854800"/>
      </dsp:txXfrm>
    </dsp:sp>
    <dsp:sp modelId="{15360234-2B6C-47DB-BD9F-7FA24CA2829D}">
      <dsp:nvSpPr>
        <dsp:cNvPr id="0" name=""/>
        <dsp:cNvSpPr/>
      </dsp:nvSpPr>
      <dsp:spPr>
        <a:xfrm>
          <a:off x="7225237" y="4176"/>
          <a:ext cx="1552980" cy="621192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VIERNES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12 DE ENERO DE 2024</a:t>
          </a:r>
        </a:p>
      </dsp:txBody>
      <dsp:txXfrm>
        <a:off x="7225237" y="4176"/>
        <a:ext cx="1552980" cy="621192"/>
      </dsp:txXfrm>
    </dsp:sp>
    <dsp:sp modelId="{A9204048-DCC2-42ED-AF15-2B881395F3E3}">
      <dsp:nvSpPr>
        <dsp:cNvPr id="0" name=""/>
        <dsp:cNvSpPr/>
      </dsp:nvSpPr>
      <dsp:spPr>
        <a:xfrm>
          <a:off x="7225237" y="625369"/>
          <a:ext cx="1552980" cy="2854800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1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A1 a A5 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(10:00 - 12:00)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1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B1 a B5 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(12:00 - 14:00)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1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C1  a C5 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(15:00 - 17:00)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1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D1 a D5 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(17:00 - 19:00)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1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1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sp:txBody>
      <dsp:txXfrm>
        <a:off x="7225237" y="625369"/>
        <a:ext cx="1552980" cy="2854800"/>
      </dsp:txXfrm>
    </dsp:sp>
    <dsp:sp modelId="{59E00221-D756-459C-BA95-97956B14846C}">
      <dsp:nvSpPr>
        <dsp:cNvPr id="0" name=""/>
        <dsp:cNvSpPr/>
      </dsp:nvSpPr>
      <dsp:spPr>
        <a:xfrm>
          <a:off x="8995635" y="4176"/>
          <a:ext cx="1552980" cy="621192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LUNES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4 DE MARZO DE 2024</a:t>
          </a:r>
        </a:p>
      </dsp:txBody>
      <dsp:txXfrm>
        <a:off x="8995635" y="4176"/>
        <a:ext cx="1552980" cy="621192"/>
      </dsp:txXfrm>
    </dsp:sp>
    <dsp:sp modelId="{DB86E65D-F537-4DC7-8483-ED5B95D4D556}">
      <dsp:nvSpPr>
        <dsp:cNvPr id="0" name=""/>
        <dsp:cNvSpPr/>
      </dsp:nvSpPr>
      <dsp:spPr>
        <a:xfrm>
          <a:off x="8995635" y="625369"/>
          <a:ext cx="1552980" cy="2854800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A1 a A5 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(10:00 - 12:00)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1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B1 a B5 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(12:00 - 14:00)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1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C1  a C5 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(15:00 - 17:00)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1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D1 a D5 </a:t>
          </a:r>
          <a:r>
            <a:rPr lang="es-ES" sz="1100" b="0" kern="1200" dirty="0">
              <a:solidFill>
                <a:schemeClr val="accent2">
                  <a:lumMod val="50000"/>
                </a:schemeClr>
              </a:solidFill>
              <a:latin typeface="Brandon Grotesque" panose="020B0503020203060202"/>
            </a:rPr>
            <a:t>(17:00 - 19:00)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1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1" kern="1200" dirty="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>
            <a:solidFill>
              <a:schemeClr val="accent2">
                <a:lumMod val="50000"/>
              </a:schemeClr>
            </a:solidFill>
            <a:latin typeface="Brandon Grotesque" panose="020B0503020203060202"/>
          </a:endParaRPr>
        </a:p>
      </dsp:txBody>
      <dsp:txXfrm>
        <a:off x="8995635" y="625369"/>
        <a:ext cx="1552980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539F1-85CB-4789-82D5-BA3C504C8740}" type="datetimeFigureOut">
              <a:rPr lang="es-CL" smtClean="0"/>
              <a:t>21-11-2023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2B5D4-4ECC-4CE7-A064-5B98180E4C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02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7B22-DCCA-C246-BB09-61D793432DC1}" type="datetimeFigureOut">
              <a:rPr lang="es-CL" smtClean="0"/>
              <a:t>21-11-2023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F7AA-1BFD-964F-A73E-648DEAE692FE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Rectángulo 7"/>
          <p:cNvSpPr/>
          <p:nvPr/>
        </p:nvSpPr>
        <p:spPr>
          <a:xfrm>
            <a:off x="1520390" y="1122364"/>
            <a:ext cx="45719" cy="4135436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" name="Rectángulo 8"/>
          <p:cNvSpPr/>
          <p:nvPr/>
        </p:nvSpPr>
        <p:spPr>
          <a:xfrm>
            <a:off x="10622281" y="1122362"/>
            <a:ext cx="45719" cy="4135437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0" name="Rectángulo 9"/>
          <p:cNvSpPr/>
          <p:nvPr/>
        </p:nvSpPr>
        <p:spPr>
          <a:xfrm>
            <a:off x="1566109" y="1124155"/>
            <a:ext cx="1809951" cy="45719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1" name="Rectángulo 10"/>
          <p:cNvSpPr/>
          <p:nvPr/>
        </p:nvSpPr>
        <p:spPr>
          <a:xfrm>
            <a:off x="8812330" y="1124155"/>
            <a:ext cx="1809951" cy="45719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2" name="Rectángulo 11"/>
          <p:cNvSpPr/>
          <p:nvPr/>
        </p:nvSpPr>
        <p:spPr>
          <a:xfrm>
            <a:off x="1543253" y="5236146"/>
            <a:ext cx="9107903" cy="45719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11" y="563180"/>
            <a:ext cx="2801591" cy="93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2112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7B22-DCCA-C246-BB09-61D793432DC1}" type="datetimeFigureOut">
              <a:rPr lang="es-CL" smtClean="0"/>
              <a:t>21-11-2023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F7AA-1BFD-964F-A73E-648DEAE692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002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7B22-DCCA-C246-BB09-61D793432DC1}" type="datetimeFigureOut">
              <a:rPr lang="es-CL" smtClean="0"/>
              <a:t>21-11-2023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F7AA-1BFD-964F-A73E-648DEAE692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23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033D18-F01B-A64C-A127-DF5582FE0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388"/>
            <a:ext cx="10515600" cy="1006475"/>
          </a:xfrm>
        </p:spPr>
        <p:txBody>
          <a:bodyPr>
            <a:noAutofit/>
          </a:bodyPr>
          <a:lstStyle>
            <a:lvl1pPr>
              <a:defRPr sz="4800" b="1"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1E1B477-B163-4FD2-4CA4-BF31F06C4C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007896" y="5760480"/>
            <a:ext cx="1602606" cy="534403"/>
          </a:xfrm>
          <a:prstGeom prst="rec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5310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796163"/>
            <a:ext cx="1036209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7B22-DCCA-C246-BB09-61D793432DC1}" type="datetimeFigureOut">
              <a:rPr lang="es-CL" smtClean="0"/>
              <a:t>21-11-2023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F7AA-1BFD-964F-A73E-648DEAE692FE}" type="slidenum">
              <a:rPr lang="es-CL" smtClean="0"/>
              <a:t>‹Nº›</a:t>
            </a:fld>
            <a:endParaRPr lang="es-CL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007896" y="5760480"/>
            <a:ext cx="1602606" cy="534403"/>
          </a:xfrm>
          <a:prstGeom prst="rec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74485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7B22-DCCA-C246-BB09-61D793432DC1}" type="datetimeFigureOut">
              <a:rPr lang="es-CL" smtClean="0"/>
              <a:t>21-11-2023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F7AA-1BFD-964F-A73E-648DEAE692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61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7B22-DCCA-C246-BB09-61D793432DC1}" type="datetimeFigureOut">
              <a:rPr lang="es-CL" smtClean="0"/>
              <a:t>21-11-2023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F7AA-1BFD-964F-A73E-648DEAE692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983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7B22-DCCA-C246-BB09-61D793432DC1}" type="datetimeFigureOut">
              <a:rPr lang="es-CL" smtClean="0"/>
              <a:t>21-11-2023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F7AA-1BFD-964F-A73E-648DEAE692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985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7B22-DCCA-C246-BB09-61D793432DC1}" type="datetimeFigureOut">
              <a:rPr lang="es-CL" smtClean="0"/>
              <a:t>21-11-2023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F7AA-1BFD-964F-A73E-648DEAE692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381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7B22-DCCA-C246-BB09-61D793432DC1}" type="datetimeFigureOut">
              <a:rPr lang="es-CL" smtClean="0"/>
              <a:t>21-11-2023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F7AA-1BFD-964F-A73E-648DEAE692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994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7B22-DCCA-C246-BB09-61D793432DC1}" type="datetimeFigureOut">
              <a:rPr lang="es-CL" smtClean="0"/>
              <a:t>21-11-2023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F7AA-1BFD-964F-A73E-648DEAE692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53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7B22-DCCA-C246-BB09-61D793432DC1}" type="datetimeFigureOut">
              <a:rPr lang="es-CL" smtClean="0"/>
              <a:t>21-11-2023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F7AA-1BFD-964F-A73E-648DEAE692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31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7B22-DCCA-C246-BB09-61D793432DC1}" type="datetimeFigureOut">
              <a:rPr lang="es-CL" smtClean="0"/>
              <a:t>21-11-2023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F7AA-1BFD-964F-A73E-648DEAE692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858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426D3-06E3-013C-D12B-79DCDC134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Fechas Claves</a:t>
            </a:r>
            <a:endParaRPr lang="es-CL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05387F67-F691-B3A7-EF9E-36229CB8F7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9922882"/>
              </p:ext>
            </p:extLst>
          </p:nvPr>
        </p:nvGraphicFramePr>
        <p:xfrm>
          <a:off x="78696" y="918599"/>
          <a:ext cx="11955987" cy="474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35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81E7A-2E99-4F0A-8C0E-E5BFCD917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DETALLE VENTANAS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D0240C64-6835-490C-869D-CB9CB33F31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5716789"/>
              </p:ext>
            </p:extLst>
          </p:nvPr>
        </p:nvGraphicFramePr>
        <p:xfrm>
          <a:off x="768193" y="2215124"/>
          <a:ext cx="10548937" cy="3484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FB70B38E-EB0C-470C-BFC2-6817F43FB00B}"/>
              </a:ext>
            </a:extLst>
          </p:cNvPr>
          <p:cNvSpPr/>
          <p:nvPr/>
        </p:nvSpPr>
        <p:spPr>
          <a:xfrm>
            <a:off x="1281780" y="1377726"/>
            <a:ext cx="725504" cy="5486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chemeClr val="bg1"/>
                </a:solidFill>
                <a:latin typeface="Brandon Grotesque" panose="020B0503020203060202"/>
              </a:rPr>
              <a:t>DÍA 1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105B7E31-CB0E-4813-8CBC-940F9F3ECA0E}"/>
              </a:ext>
            </a:extLst>
          </p:cNvPr>
          <p:cNvSpPr/>
          <p:nvPr/>
        </p:nvSpPr>
        <p:spPr>
          <a:xfrm>
            <a:off x="3152547" y="1377726"/>
            <a:ext cx="725504" cy="5486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chemeClr val="bg1"/>
                </a:solidFill>
                <a:latin typeface="Brandon Grotesque" panose="020B0503020203060202"/>
              </a:rPr>
              <a:t>DÍA 2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77DD452-F4FC-4445-A6F3-02A065DEEFCE}"/>
              </a:ext>
            </a:extLst>
          </p:cNvPr>
          <p:cNvSpPr/>
          <p:nvPr/>
        </p:nvSpPr>
        <p:spPr>
          <a:xfrm>
            <a:off x="4855110" y="1377726"/>
            <a:ext cx="725504" cy="5486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chemeClr val="bg1"/>
                </a:solidFill>
                <a:latin typeface="Brandon Grotesque" panose="020B0503020203060202"/>
              </a:rPr>
              <a:t>DÍA 3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1B657C34-32D3-4518-ABC6-F3AA76014E86}"/>
              </a:ext>
            </a:extLst>
          </p:cNvPr>
          <p:cNvSpPr/>
          <p:nvPr/>
        </p:nvSpPr>
        <p:spPr>
          <a:xfrm>
            <a:off x="6534545" y="1350281"/>
            <a:ext cx="725504" cy="5486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chemeClr val="bg1"/>
                </a:solidFill>
                <a:latin typeface="Brandon Grotesque" panose="020B0503020203060202"/>
              </a:rPr>
              <a:t>DÍA 4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6DC44038-FEC7-436A-A81F-3B4795F8236B}"/>
              </a:ext>
            </a:extLst>
          </p:cNvPr>
          <p:cNvSpPr/>
          <p:nvPr/>
        </p:nvSpPr>
        <p:spPr>
          <a:xfrm>
            <a:off x="8409886" y="1385857"/>
            <a:ext cx="725504" cy="5486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chemeClr val="bg1"/>
                </a:solidFill>
                <a:latin typeface="Brandon Grotesque" panose="020B0503020203060202"/>
              </a:rPr>
              <a:t>DÍA 5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8BEAC3A9-EB13-4A99-BE91-3986012A74F8}"/>
              </a:ext>
            </a:extLst>
          </p:cNvPr>
          <p:cNvSpPr/>
          <p:nvPr/>
        </p:nvSpPr>
        <p:spPr>
          <a:xfrm>
            <a:off x="10051795" y="1364349"/>
            <a:ext cx="725504" cy="5486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chemeClr val="bg1"/>
                </a:solidFill>
                <a:latin typeface="Brandon Grotesque" panose="020B0503020203060202"/>
              </a:rPr>
              <a:t>DÍA 6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2E15E783-50F8-4904-B67B-CCDAB3B20832}"/>
              </a:ext>
            </a:extLst>
          </p:cNvPr>
          <p:cNvCxnSpPr/>
          <p:nvPr/>
        </p:nvCxnSpPr>
        <p:spPr>
          <a:xfrm flipH="1">
            <a:off x="6892722" y="1894170"/>
            <a:ext cx="9149" cy="2887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704ADA4A-F2DA-4D66-815E-0D4A91BC8A1F}"/>
              </a:ext>
            </a:extLst>
          </p:cNvPr>
          <p:cNvCxnSpPr/>
          <p:nvPr/>
        </p:nvCxnSpPr>
        <p:spPr>
          <a:xfrm flipH="1">
            <a:off x="8750754" y="1898918"/>
            <a:ext cx="9149" cy="2887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C57EA780-3E27-4A28-B6E4-F91CE216EEB6}"/>
              </a:ext>
            </a:extLst>
          </p:cNvPr>
          <p:cNvCxnSpPr/>
          <p:nvPr/>
        </p:nvCxnSpPr>
        <p:spPr>
          <a:xfrm flipH="1">
            <a:off x="10414547" y="1898920"/>
            <a:ext cx="9149" cy="2887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32B606A2-BF76-4CBF-A699-5D06C48B6468}"/>
              </a:ext>
            </a:extLst>
          </p:cNvPr>
          <p:cNvCxnSpPr/>
          <p:nvPr/>
        </p:nvCxnSpPr>
        <p:spPr>
          <a:xfrm flipH="1">
            <a:off x="5224267" y="1944365"/>
            <a:ext cx="9149" cy="2887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040E5E2C-E9C0-402A-849B-8FE77ACE7D35}"/>
              </a:ext>
            </a:extLst>
          </p:cNvPr>
          <p:cNvCxnSpPr/>
          <p:nvPr/>
        </p:nvCxnSpPr>
        <p:spPr>
          <a:xfrm flipH="1">
            <a:off x="3493375" y="1911809"/>
            <a:ext cx="9149" cy="2887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D88FF6B7-8E01-464C-B1CE-AF63C880E233}"/>
              </a:ext>
            </a:extLst>
          </p:cNvPr>
          <p:cNvCxnSpPr/>
          <p:nvPr/>
        </p:nvCxnSpPr>
        <p:spPr>
          <a:xfrm flipH="1">
            <a:off x="1609625" y="1934687"/>
            <a:ext cx="9149" cy="2887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291516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RYC">
  <a:themeElements>
    <a:clrScheme name="Personalizado 9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RYC" id="{1D216A3C-DF31-4B45-A7CF-82E431E722C0}" vid="{53443948-1985-4712-B3F4-34112581E2F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CBF51277AB36A48B07EBD77E5B8D889" ma:contentTypeVersion="8" ma:contentTypeDescription="Crear nuevo documento." ma:contentTypeScope="" ma:versionID="0c441e0454036b9985dbe28f49abd338">
  <xsd:schema xmlns:xsd="http://www.w3.org/2001/XMLSchema" xmlns:xs="http://www.w3.org/2001/XMLSchema" xmlns:p="http://schemas.microsoft.com/office/2006/metadata/properties" xmlns:ns2="601a508f-d491-4d4e-a273-bf8f989c1a04" xmlns:ns3="3cee6bd5-2da7-4d0f-8022-9870e7423f8b" targetNamespace="http://schemas.microsoft.com/office/2006/metadata/properties" ma:root="true" ma:fieldsID="57a65ac66fde0d918a8c48b31ebd662b" ns2:_="" ns3:_="">
    <xsd:import namespace="601a508f-d491-4d4e-a273-bf8f989c1a04"/>
    <xsd:import namespace="3cee6bd5-2da7-4d0f-8022-9870e7423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1a508f-d491-4d4e-a273-bf8f989c1a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ee6bd5-2da7-4d0f-8022-9870e7423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42BC74-4770-4A57-B118-58930D2BBD14}">
  <ds:schemaRefs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3cee6bd5-2da7-4d0f-8022-9870e7423f8b"/>
    <ds:schemaRef ds:uri="http://schemas.microsoft.com/office/2006/metadata/properties"/>
    <ds:schemaRef ds:uri="http://schemas.openxmlformats.org/package/2006/metadata/core-properties"/>
    <ds:schemaRef ds:uri="601a508f-d491-4d4e-a273-bf8f989c1a0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199B639-4F79-4DDD-9877-972572800B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1a508f-d491-4d4e-a273-bf8f989c1a04"/>
    <ds:schemaRef ds:uri="3cee6bd5-2da7-4d0f-8022-9870e7423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5DDE28-F24D-49D1-A0B2-5A2419FA5F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 RYC</Template>
  <TotalTime>736</TotalTime>
  <Words>341</Words>
  <Application>Microsoft Office PowerPoint</Application>
  <PresentationFormat>Panorámica</PresentationFormat>
  <Paragraphs>65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Brandon Grotesque</vt:lpstr>
      <vt:lpstr>Calibri</vt:lpstr>
      <vt:lpstr>Calibri Light</vt:lpstr>
      <vt:lpstr>PLANTILLA RYC</vt:lpstr>
      <vt:lpstr>Fechas Claves</vt:lpstr>
      <vt:lpstr>DETALLE VENTANAS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Josefa Romero</cp:lastModifiedBy>
  <cp:revision>32</cp:revision>
  <dcterms:created xsi:type="dcterms:W3CDTF">2020-11-03T18:47:29Z</dcterms:created>
  <dcterms:modified xsi:type="dcterms:W3CDTF">2023-11-21T17:33:19Z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0x010100FCBF51277AB36A48B07EBD77E5B8D889</vt:lpwstr>
  </property>
</Properties>
</file>